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E3DDDE-5420-5316-8EA5-A24078D7E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FEC5F4-E1E5-41AC-5D45-A1073F74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382254-A099-6FA9-953F-6FCE1780F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94D5A9-9BF4-C824-B470-34BD372DB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86CA6F-E554-2B46-3761-9035D1EAD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12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474829-F03E-79BC-9AA1-4C4E6707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4BDB5B5-BB9E-0084-ECD1-3674E4CBD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3927E1-E8D5-63D0-7855-F8E0BE82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C7A248-53D0-56D5-6970-9DB7EC43E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19CBDB-D95E-E612-8D0C-A3CD6867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59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CB1B177-4686-5D0E-C131-2B45B97B91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847C225-EE66-FF8C-E594-A8F97E660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8F7E61-E1C9-6A08-3A99-A84352CC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B78545-F928-54B2-D595-086EF168B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9B358F-D5AB-83E4-A01F-FFBED1B52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92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7036DF-320C-CA4C-F571-3C781220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9CB79F-6B8B-0438-EC54-BA856E2B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4410E1-CCA8-4366-47B6-C701E72C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7CE1C3-30D5-2D2B-B2B7-10B5D9917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3851A5-D7CA-94B5-1402-3F835B80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9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7C8980-42CE-9F74-AE7F-A781A7AA8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2E3F97-0DE8-B194-C983-6B7311FB9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ADBE49-37F5-AEB2-157B-0920A95E8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27CC5B-1478-80A2-A20A-ABC64F14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C3FA53-CEF1-4DA2-67DA-344E8265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3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BD894E-384A-8B08-BF07-AF8732A66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202DC2-66AD-8BFD-19D9-D54D13DFD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5BBC947-39FA-782A-4D90-EC31CDDE4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21074B-0645-1ACF-5E2F-EA03F0E83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B660D10-6473-7BE2-5762-09D665D74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2AD6353-FF2E-83D4-9DDB-6EA0910B4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82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9D72C2-3F3E-A401-D0F0-912BC3CC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2DD013-25EE-3F23-08E9-18E4310A5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1B6C98-0093-0548-3FC2-E5FFA46A4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378DCDD-CB0B-3886-A0E1-1BB0D4D306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B48F35C-A914-D88F-27E3-CF76B0A25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2141020-83BA-6270-96E1-CC21729B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6DA2018-9AFF-15CD-C1B9-2948455AB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A2CC28C-31F4-F5A2-922E-47AD5BB9F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865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FFC7C3-C303-BDFA-E5BD-BEF45F276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548B3EF-3742-650B-150C-1F2B80F2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9B4F4C1-A4C6-6BB5-B5D8-AD099F7FF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75B5184-8F54-0F08-8B87-B006DFED5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89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58E3A00-D856-112F-8213-FC5AE46D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F0B0C5F-5628-BE40-23ED-5EC2654F4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AD921A-17FE-2009-2057-95AC5A04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51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3A557B-43F1-48FF-81EF-B321F7535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5CFBBD-6B82-A997-66D3-8311CFA29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F467816-57B0-D07A-4D0C-3CC690B70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7F33A5-9E76-8915-986F-7C2F1D5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C6F801-B7FF-A6F8-1D52-08B3777B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24DB47-3FAB-581D-3041-A052D6380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93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7AFD76-22F9-13BA-D798-95AFB53F1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3B145F-F482-D146-6D66-0DC0D15124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B21CBB-9A18-CB1A-B427-FED561A1B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C42410-68AF-4246-8AA8-C1FADFB6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15AB7C-6C9E-F53F-84E1-3BE3A6B5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EE15DE-17FA-3BD5-BE3A-51EA4FDB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0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F259721-FF15-58D8-5ED3-40F6F70E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94DBCB-5ECB-4BD3-936C-DCD669604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10BC28-31DF-5014-3CA0-92A4A5CA3F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21EF-EE45-44C8-BB6F-7C8735604A8D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A8E002-45E3-F9AD-92B0-A117849BEE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972EE1-83BA-DDB6-83E3-617FB4D12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E4D6F-20AB-44C1-87EF-5D5AD927B7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82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05BB5-4CDA-723E-026C-4C5C5346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1814D9E-BA04-9D62-8C61-098DDAB1E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2043" cy="6858000"/>
          </a:xfrm>
        </p:spPr>
      </p:pic>
    </p:spTree>
    <p:extLst>
      <p:ext uri="{BB962C8B-B14F-4D97-AF65-F5344CB8AC3E}">
        <p14:creationId xmlns:p14="http://schemas.microsoft.com/office/powerpoint/2010/main" val="2762295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7E14A3-A6FE-5C90-6E2D-8C002C45B6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A65670A-2E1E-A9EB-41D9-3B77E3C688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C6E56E7-7CCC-34D7-7D89-3F2093394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5" y="0"/>
            <a:ext cx="9541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78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challen zhou</dc:creator>
  <cp:lastModifiedBy>challen zhou</cp:lastModifiedBy>
  <cp:revision>3</cp:revision>
  <dcterms:created xsi:type="dcterms:W3CDTF">2025-03-10T02:09:27Z</dcterms:created>
  <dcterms:modified xsi:type="dcterms:W3CDTF">2025-03-14T08:23:51Z</dcterms:modified>
</cp:coreProperties>
</file>