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6" r:id="rId3"/>
    <p:sldId id="257" r:id="rId4"/>
    <p:sldId id="258" r:id="rId5"/>
    <p:sldId id="259" r:id="rId6"/>
    <p:sldId id="262" r:id="rId7"/>
    <p:sldId id="260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87D3C88-887C-ED6A-97F3-4B92AE122E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FC901BB-8BEE-B603-4B62-17124B5379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D0C512B-B2D6-107C-D1E6-E6925EC08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3C8A3-D2FF-4189-BD33-C3C78F43C1F2}" type="datetimeFigureOut">
              <a:rPr lang="zh-CN" altLang="en-US" smtClean="0"/>
              <a:t>2025/3/13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7A3DF2D-30AB-D747-7308-F60DAD4EF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B8370C3-6B7E-307E-8EBF-CDF858BEA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48FE2-1884-405B-B4CB-DE3999B410F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9813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00FBFB-6B72-F54D-423E-86A5314D5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1D00115-3182-D145-53FA-0C49D58059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7665EA2-CB38-82D7-6D0A-B26DCC022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3C8A3-D2FF-4189-BD33-C3C78F43C1F2}" type="datetimeFigureOut">
              <a:rPr lang="zh-CN" altLang="en-US" smtClean="0"/>
              <a:t>2025/3/13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4251456-0A13-E54A-D363-74D48AEA7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233D215-B631-9546-CFC7-AE4A0F71B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48FE2-1884-405B-B4CB-DE3999B410F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5016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8702DF9-6AF2-FD12-6E04-378A17B68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C390D6D-21CA-AA7F-0BE3-D76256A10C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A698859-606E-D464-0CC7-520E20E90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3C8A3-D2FF-4189-BD33-C3C78F43C1F2}" type="datetimeFigureOut">
              <a:rPr lang="zh-CN" altLang="en-US" smtClean="0"/>
              <a:t>2025/3/13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CC7744A-56BA-7FD0-B480-46FB12732E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DC57549-78C0-A8C3-3E3E-FB3EC0833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48FE2-1884-405B-B4CB-DE3999B410F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59341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3D15CFE-3532-7AA0-932D-DBD631C57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D7326A6-D9EC-D505-1A7E-6B71FBA93E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95095F7-2E7F-164D-FF71-C6F14AABE7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B8A5E73-5E88-2410-C82F-DD263C030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3C8A3-D2FF-4189-BD33-C3C78F43C1F2}" type="datetimeFigureOut">
              <a:rPr lang="zh-CN" altLang="en-US" smtClean="0"/>
              <a:t>2025/3/13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FEA821C-A7EC-C371-A946-1585DCA3E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B11188B-20EB-AD17-01E0-73C6C3F77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48FE2-1884-405B-B4CB-DE3999B410F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9506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0D731D3-7259-F40D-8F29-CE7D7C48E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7993C25-F4AA-D299-3C42-F80F92C591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C69B29D-A13F-D93B-042C-65E9FC3721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F471D763-9A0D-9465-5E33-2035B60532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00B405C5-F23C-967C-0639-FAC92271FA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E5A01148-9BEE-2B65-C458-1BF1C5C9A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3C8A3-D2FF-4189-BD33-C3C78F43C1F2}" type="datetimeFigureOut">
              <a:rPr lang="zh-CN" altLang="en-US" smtClean="0"/>
              <a:t>2025/3/13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FB03A147-D3A2-65F1-256F-6850BA7DA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A5B12086-5B96-3E70-D8AA-7D9F39F51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48FE2-1884-405B-B4CB-DE3999B410F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6735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F12EA51-359F-3A61-1EFD-724972B3A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060941B-5291-ADF5-92AE-1347A647CC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3C8A3-D2FF-4189-BD33-C3C78F43C1F2}" type="datetimeFigureOut">
              <a:rPr lang="zh-CN" altLang="en-US" smtClean="0"/>
              <a:t>2025/3/13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8AB7DB04-AFF3-BA2D-642C-2872D0F63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7E43C42E-408D-5B03-518D-D9D6B7118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48FE2-1884-405B-B4CB-DE3999B410F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5291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BA26B655-492E-C9A1-9C6B-C659556F11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3C8A3-D2FF-4189-BD33-C3C78F43C1F2}" type="datetimeFigureOut">
              <a:rPr lang="zh-CN" altLang="en-US" smtClean="0"/>
              <a:t>2025/3/13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EE1D7984-DC21-4A06-3DD2-9E66EF535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BE00438-A0C0-9962-9A7D-D1E48FEE0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48FE2-1884-405B-B4CB-DE3999B410F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1444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F9C79AB-001A-7BC5-CBC2-91A7DBC31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610E835-B92A-F38A-87BA-3ACB96B0B5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9EDEA33-7610-8957-BA15-8C6B2FCB2C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03BA506-EC0A-14C3-1F3B-9337DD339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3C8A3-D2FF-4189-BD33-C3C78F43C1F2}" type="datetimeFigureOut">
              <a:rPr lang="zh-CN" altLang="en-US" smtClean="0"/>
              <a:t>2025/3/13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43F4456-D2F8-12EC-80C9-0D192788C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A37D40D-4A7F-66E4-D8D4-1970D03D6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48FE2-1884-405B-B4CB-DE3999B410F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6877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047B310-198F-7521-31DC-CD57070C93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2AE1E6F8-0EDD-1A07-8B6A-602B24B4DF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9EAA137-4A0A-862A-048C-2AED5A9A13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9E2DDC6-DC73-6CD5-0ABF-59A98A5C05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3C8A3-D2FF-4189-BD33-C3C78F43C1F2}" type="datetimeFigureOut">
              <a:rPr lang="zh-CN" altLang="en-US" smtClean="0"/>
              <a:t>2025/3/13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5165F83-4254-AA26-1155-29C7BCB16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81730B2-7CCC-0873-909F-AF777AD09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48FE2-1884-405B-B4CB-DE3999B410F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7667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3FD538-920D-309E-274E-C656BC2D4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2EB977E-D126-05A6-7952-256961A018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F103F32-0D26-8CBC-032F-BA769D616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3C8A3-D2FF-4189-BD33-C3C78F43C1F2}" type="datetimeFigureOut">
              <a:rPr lang="zh-CN" altLang="en-US" smtClean="0"/>
              <a:t>2025/3/13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84B41D7-7623-2BF0-ADB7-5FB3256CC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D183490-0D5A-2AE9-64A2-F3DFF1CBA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48FE2-1884-405B-B4CB-DE3999B410F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1876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EAFFA863-4CFB-48DC-AEF5-9C719F93F9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2F2714F-D09B-E7E6-2004-120A47476D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61323D3-0BBE-8741-F7D7-75B134580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3C8A3-D2FF-4189-BD33-C3C78F43C1F2}" type="datetimeFigureOut">
              <a:rPr lang="zh-CN" altLang="en-US" smtClean="0"/>
              <a:t>2025/3/13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ECC6A43-76CE-58C9-6E36-B6EE6BEBE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1C7B1C0-6907-FE3E-5428-093383420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48FE2-1884-405B-B4CB-DE3999B410F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803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13A9161B-92B7-F628-2D4A-253DCC6DA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E651B8E-817A-C38B-C9A5-D198A2A5F5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F875D7A-0DF9-23D8-7E6D-8C15CB1DB2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03C8A3-D2FF-4189-BD33-C3C78F43C1F2}" type="datetimeFigureOut">
              <a:rPr lang="zh-CN" altLang="en-US" smtClean="0"/>
              <a:t>2025/3/13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6E41952-28DE-61F0-5BD2-14F2ECABD6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AA8E267-E623-05E2-C75B-E70EFF00C5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F48FE2-1884-405B-B4CB-DE3999B410F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2539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2A411F9-01A3-2C72-80F5-3C869374F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9F2D03FB-D548-15EA-6F43-9289D80482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5658" y="0"/>
            <a:ext cx="6833013" cy="6833013"/>
          </a:xfrm>
        </p:spPr>
      </p:pic>
    </p:spTree>
    <p:extLst>
      <p:ext uri="{BB962C8B-B14F-4D97-AF65-F5344CB8AC3E}">
        <p14:creationId xmlns:p14="http://schemas.microsoft.com/office/powerpoint/2010/main" val="3081866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55763F-0702-A161-8EC7-32088FCD00E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A36B72FE-D703-57F8-AD2F-DD8B490EC11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37ADB9D-ABB9-6E06-B7C0-598C9A0F06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7495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1713AE6-0CE6-81B0-E986-87A053D90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3B519179-8641-8A7E-A150-427695868B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4698" y="-1"/>
            <a:ext cx="6857397" cy="6857397"/>
          </a:xfrm>
        </p:spPr>
      </p:pic>
    </p:spTree>
    <p:extLst>
      <p:ext uri="{BB962C8B-B14F-4D97-AF65-F5344CB8AC3E}">
        <p14:creationId xmlns:p14="http://schemas.microsoft.com/office/powerpoint/2010/main" val="7111507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A3DC13A-E6EB-9813-B644-78263F3A9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34050EAF-A756-285F-5D5A-AB75955AE0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6999" y="0"/>
            <a:ext cx="6858001" cy="6858001"/>
          </a:xfrm>
        </p:spPr>
      </p:pic>
    </p:spTree>
    <p:extLst>
      <p:ext uri="{BB962C8B-B14F-4D97-AF65-F5344CB8AC3E}">
        <p14:creationId xmlns:p14="http://schemas.microsoft.com/office/powerpoint/2010/main" val="20044082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81CD9E11-03DF-3DD8-E94A-860F5B6E74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62" t="11152" r="15607" b="10169"/>
          <a:stretch/>
        </p:blipFill>
        <p:spPr>
          <a:xfrm>
            <a:off x="2262454" y="235184"/>
            <a:ext cx="2631383" cy="2943741"/>
          </a:xfr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31DAB722-301C-4B16-0E17-BD0C516D00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00" t="9127" r="18292" b="7639"/>
          <a:stretch/>
        </p:blipFill>
        <p:spPr>
          <a:xfrm>
            <a:off x="6875175" y="80244"/>
            <a:ext cx="2748219" cy="3348756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83515884-6228-1492-F2CD-41435F3490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35" t="8038" r="9385" b="7969"/>
          <a:stretch/>
        </p:blipFill>
        <p:spPr>
          <a:xfrm>
            <a:off x="2557688" y="3498343"/>
            <a:ext cx="3004955" cy="3124471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7FF4860E-9CB0-1907-9344-7825122A60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00" t="11580" r="13485" b="11006"/>
          <a:stretch/>
        </p:blipFill>
        <p:spPr>
          <a:xfrm>
            <a:off x="6875175" y="3498343"/>
            <a:ext cx="2816732" cy="2982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596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ED5B49-8F33-537B-39F4-C5B362562A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A70EF71E-6215-9742-FB2D-F7269DA129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62" t="11152" r="15607" b="10169"/>
          <a:stretch/>
        </p:blipFill>
        <p:spPr>
          <a:xfrm>
            <a:off x="2574541" y="75190"/>
            <a:ext cx="2374993" cy="2656916"/>
          </a:xfr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3295292-34EB-B534-1457-3BD3275FCB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00" t="9127" r="18292" b="7639"/>
          <a:stretch/>
        </p:blipFill>
        <p:spPr>
          <a:xfrm>
            <a:off x="6711517" y="75190"/>
            <a:ext cx="2423604" cy="2953206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BC2ACF57-65F6-D477-4DD8-859A4E621A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35" t="8038" r="9385" b="7969"/>
          <a:stretch/>
        </p:blipFill>
        <p:spPr>
          <a:xfrm>
            <a:off x="2607957" y="3427810"/>
            <a:ext cx="2555285" cy="2656916"/>
          </a:xfrm>
          <a:prstGeom prst="rect">
            <a:avLst/>
          </a:prstGeom>
        </p:spPr>
      </p:pic>
      <p:sp>
        <p:nvSpPr>
          <p:cNvPr id="4" name="矩形: 圆角 3">
            <a:extLst>
              <a:ext uri="{FF2B5EF4-FFF2-40B4-BE49-F238E27FC236}">
                <a16:creationId xmlns:a16="http://schemas.microsoft.com/office/drawing/2014/main" id="{E12361BF-A6FA-C296-3B6C-91D7C8F9DF0B}"/>
              </a:ext>
            </a:extLst>
          </p:cNvPr>
          <p:cNvSpPr/>
          <p:nvPr/>
        </p:nvSpPr>
        <p:spPr>
          <a:xfrm>
            <a:off x="3318154" y="2858611"/>
            <a:ext cx="443884" cy="443884"/>
          </a:xfrm>
          <a:prstGeom prst="roundRect">
            <a:avLst>
              <a:gd name="adj" fmla="val 539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2B6077CF-4EE8-4E1C-E727-4D1819C71270}"/>
              </a:ext>
            </a:extLst>
          </p:cNvPr>
          <p:cNvSpPr/>
          <p:nvPr/>
        </p:nvSpPr>
        <p:spPr>
          <a:xfrm>
            <a:off x="7976358" y="2857906"/>
            <a:ext cx="443884" cy="443884"/>
          </a:xfrm>
          <a:prstGeom prst="roundRect">
            <a:avLst>
              <a:gd name="adj" fmla="val 539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A415DF81-14FD-6F39-9256-B7469BE5B0DD}"/>
              </a:ext>
            </a:extLst>
          </p:cNvPr>
          <p:cNvSpPr/>
          <p:nvPr/>
        </p:nvSpPr>
        <p:spPr>
          <a:xfrm>
            <a:off x="3318154" y="6210041"/>
            <a:ext cx="443884" cy="443884"/>
          </a:xfrm>
          <a:prstGeom prst="roundRect">
            <a:avLst>
              <a:gd name="adj" fmla="val 539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6D6343C0-02B6-00CA-2D87-B96499D6DDDF}"/>
              </a:ext>
            </a:extLst>
          </p:cNvPr>
          <p:cNvSpPr/>
          <p:nvPr/>
        </p:nvSpPr>
        <p:spPr>
          <a:xfrm>
            <a:off x="7970381" y="6210041"/>
            <a:ext cx="443884" cy="443884"/>
          </a:xfrm>
          <a:prstGeom prst="roundRect">
            <a:avLst>
              <a:gd name="adj" fmla="val 539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E79BBCFF-ED69-C6AA-9AAB-91F2BB91F8B2}"/>
              </a:ext>
            </a:extLst>
          </p:cNvPr>
          <p:cNvGrpSpPr/>
          <p:nvPr/>
        </p:nvGrpSpPr>
        <p:grpSpPr>
          <a:xfrm>
            <a:off x="3370680" y="2920753"/>
            <a:ext cx="338831" cy="335945"/>
            <a:chOff x="1882066" y="2857905"/>
            <a:chExt cx="338831" cy="335945"/>
          </a:xfrm>
        </p:grpSpPr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CAD42F4B-E380-FAA1-DDD6-B9316E5DB4CE}"/>
                </a:ext>
              </a:extLst>
            </p:cNvPr>
            <p:cNvSpPr/>
            <p:nvPr/>
          </p:nvSpPr>
          <p:spPr>
            <a:xfrm>
              <a:off x="1882066" y="2857906"/>
              <a:ext cx="124287" cy="124287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02D43B7F-1B35-5AE1-99D0-277DE5CCA9ED}"/>
                </a:ext>
              </a:extLst>
            </p:cNvPr>
            <p:cNvSpPr/>
            <p:nvPr/>
          </p:nvSpPr>
          <p:spPr>
            <a:xfrm>
              <a:off x="2096610" y="2857905"/>
              <a:ext cx="124287" cy="124287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95CFBDFE-1D75-7586-6C95-BC1DECA013E6}"/>
                </a:ext>
              </a:extLst>
            </p:cNvPr>
            <p:cNvSpPr/>
            <p:nvPr/>
          </p:nvSpPr>
          <p:spPr>
            <a:xfrm>
              <a:off x="1982680" y="3069563"/>
              <a:ext cx="124287" cy="124287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898DF670-CDB0-AFCE-0A18-808B8072FC6C}"/>
              </a:ext>
            </a:extLst>
          </p:cNvPr>
          <p:cNvGrpSpPr/>
          <p:nvPr/>
        </p:nvGrpSpPr>
        <p:grpSpPr>
          <a:xfrm>
            <a:off x="8022907" y="3008123"/>
            <a:ext cx="338831" cy="124288"/>
            <a:chOff x="7174522" y="3078442"/>
            <a:chExt cx="338831" cy="124288"/>
          </a:xfrm>
        </p:grpSpPr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2E4AFB29-B8B3-44FB-74CF-0F32059D119E}"/>
                </a:ext>
              </a:extLst>
            </p:cNvPr>
            <p:cNvSpPr/>
            <p:nvPr/>
          </p:nvSpPr>
          <p:spPr>
            <a:xfrm>
              <a:off x="7174522" y="3078443"/>
              <a:ext cx="124287" cy="124287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E92209CC-061A-8F6F-73E8-136D64127F66}"/>
                </a:ext>
              </a:extLst>
            </p:cNvPr>
            <p:cNvSpPr/>
            <p:nvPr/>
          </p:nvSpPr>
          <p:spPr>
            <a:xfrm>
              <a:off x="7389066" y="3078442"/>
              <a:ext cx="124287" cy="124287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椭圆 21">
            <a:extLst>
              <a:ext uri="{FF2B5EF4-FFF2-40B4-BE49-F238E27FC236}">
                <a16:creationId xmlns:a16="http://schemas.microsoft.com/office/drawing/2014/main" id="{53B04059-9D9B-7166-84E4-D5AB01045458}"/>
              </a:ext>
            </a:extLst>
          </p:cNvPr>
          <p:cNvSpPr/>
          <p:nvPr/>
        </p:nvSpPr>
        <p:spPr>
          <a:xfrm>
            <a:off x="3480297" y="6385978"/>
            <a:ext cx="124287" cy="124287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1DADB5D3-F0ED-44EF-1237-151904BD4DCF}"/>
              </a:ext>
            </a:extLst>
          </p:cNvPr>
          <p:cNvGrpSpPr/>
          <p:nvPr/>
        </p:nvGrpSpPr>
        <p:grpSpPr>
          <a:xfrm>
            <a:off x="8022907" y="6274897"/>
            <a:ext cx="338831" cy="314169"/>
            <a:chOff x="6049846" y="5770558"/>
            <a:chExt cx="338831" cy="314169"/>
          </a:xfrm>
        </p:grpSpPr>
        <p:sp>
          <p:nvSpPr>
            <p:cNvPr id="26" name="椭圆 25">
              <a:extLst>
                <a:ext uri="{FF2B5EF4-FFF2-40B4-BE49-F238E27FC236}">
                  <a16:creationId xmlns:a16="http://schemas.microsoft.com/office/drawing/2014/main" id="{FC2450EE-22AB-5DE1-F74B-53F854D9A9E5}"/>
                </a:ext>
              </a:extLst>
            </p:cNvPr>
            <p:cNvSpPr/>
            <p:nvPr/>
          </p:nvSpPr>
          <p:spPr>
            <a:xfrm>
              <a:off x="6049846" y="5770559"/>
              <a:ext cx="124287" cy="124287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28E03566-CBA5-8DC1-B699-72330EA25E56}"/>
                </a:ext>
              </a:extLst>
            </p:cNvPr>
            <p:cNvSpPr/>
            <p:nvPr/>
          </p:nvSpPr>
          <p:spPr>
            <a:xfrm>
              <a:off x="6264390" y="5770558"/>
              <a:ext cx="124287" cy="124287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>
              <a:extLst>
                <a:ext uri="{FF2B5EF4-FFF2-40B4-BE49-F238E27FC236}">
                  <a16:creationId xmlns:a16="http://schemas.microsoft.com/office/drawing/2014/main" id="{7FFAD264-7208-F445-2F86-2EF633C00A72}"/>
                </a:ext>
              </a:extLst>
            </p:cNvPr>
            <p:cNvSpPr/>
            <p:nvPr/>
          </p:nvSpPr>
          <p:spPr>
            <a:xfrm>
              <a:off x="6049846" y="5960440"/>
              <a:ext cx="124287" cy="124287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>
              <a:extLst>
                <a:ext uri="{FF2B5EF4-FFF2-40B4-BE49-F238E27FC236}">
                  <a16:creationId xmlns:a16="http://schemas.microsoft.com/office/drawing/2014/main" id="{C12D122F-5C17-E565-6A76-76C5BEC7F4A5}"/>
                </a:ext>
              </a:extLst>
            </p:cNvPr>
            <p:cNvSpPr/>
            <p:nvPr/>
          </p:nvSpPr>
          <p:spPr>
            <a:xfrm>
              <a:off x="6264390" y="5960439"/>
              <a:ext cx="124287" cy="124287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1" name="图片 10">
            <a:extLst>
              <a:ext uri="{FF2B5EF4-FFF2-40B4-BE49-F238E27FC236}">
                <a16:creationId xmlns:a16="http://schemas.microsoft.com/office/drawing/2014/main" id="{F572FC3E-A6C5-21DC-E462-458D13A153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46" t="12992" r="14899" b="10059"/>
          <a:stretch/>
        </p:blipFill>
        <p:spPr>
          <a:xfrm>
            <a:off x="7079545" y="3509389"/>
            <a:ext cx="2225555" cy="2427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326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80884BF-F4B6-E9B9-33F1-E4ED2FB45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0537" y="2960957"/>
            <a:ext cx="2490926" cy="936086"/>
          </a:xfrm>
        </p:spPr>
        <p:txBody>
          <a:bodyPr/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谢谢观赏</a:t>
            </a:r>
          </a:p>
        </p:txBody>
      </p:sp>
    </p:spTree>
    <p:extLst>
      <p:ext uri="{BB962C8B-B14F-4D97-AF65-F5344CB8AC3E}">
        <p14:creationId xmlns:p14="http://schemas.microsoft.com/office/powerpoint/2010/main" val="20013612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2</Words>
  <Application>Microsoft Office PowerPoint</Application>
  <PresentationFormat>宽屏</PresentationFormat>
  <Paragraphs>1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2" baseType="lpstr">
      <vt:lpstr>等线</vt:lpstr>
      <vt:lpstr>等线 Light</vt:lpstr>
      <vt:lpstr>黑体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谢谢观赏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challen zhou</dc:creator>
  <cp:lastModifiedBy>challen zhou</cp:lastModifiedBy>
  <cp:revision>3</cp:revision>
  <dcterms:created xsi:type="dcterms:W3CDTF">2025-02-28T01:32:47Z</dcterms:created>
  <dcterms:modified xsi:type="dcterms:W3CDTF">2025-03-13T01:37:45Z</dcterms:modified>
</cp:coreProperties>
</file>