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ink/ink1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0" r:id="rId6"/>
    <p:sldId id="284" r:id="rId7"/>
    <p:sldId id="285" r:id="rId8"/>
    <p:sldId id="259" r:id="rId9"/>
    <p:sldId id="288" r:id="rId10"/>
    <p:sldId id="286" r:id="rId11"/>
    <p:sldId id="289" r:id="rId12"/>
    <p:sldId id="287" r:id="rId13"/>
    <p:sldId id="290" r:id="rId14"/>
    <p:sldId id="291" r:id="rId15"/>
    <p:sldId id="295" r:id="rId16"/>
    <p:sldId id="268" r:id="rId17"/>
    <p:sldId id="269" r:id="rId18"/>
    <p:sldId id="275" r:id="rId19"/>
    <p:sldId id="277" r:id="rId20"/>
    <p:sldId id="278" r:id="rId21"/>
    <p:sldId id="261" r:id="rId22"/>
    <p:sldId id="279" r:id="rId23"/>
    <p:sldId id="273" r:id="rId24"/>
    <p:sldId id="280" r:id="rId25"/>
    <p:sldId id="282" r:id="rId26"/>
    <p:sldId id="283" r:id="rId27"/>
    <p:sldId id="265" r:id="rId28"/>
    <p:sldId id="281" r:id="rId2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FF"/>
    <a:srgbClr val="FF6600"/>
    <a:srgbClr val="FF0066"/>
    <a:srgbClr val="FF99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471"/>
    <p:restoredTop sz="94660"/>
  </p:normalViewPr>
  <p:slideViewPr>
    <p:cSldViewPr showGuides="1">
      <p:cViewPr varScale="1">
        <p:scale>
          <a:sx n="115" d="100"/>
          <a:sy n="115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273 218,'3'1,"0"0,0 1,0 0,0 0,-7-2,1 0,1-3,-2 0,7 5,1 0,-1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303 186,'-1'3,"-1"1,2-1,-2 1,1 1,0-2,0-7,1 1,3-3,-1 3,1-2,-1 1,-1 1,1-2,-2 9,0-1,-1 0,0 0,0 0,0 1,-2-1,1 0,1 0,0-8,1 2,0-2,1 2,1-1,-1 0,0 0,0 7,-1 2,-1-2,-1 0,2 2,-2 1,2-3,-2-6,2 0,0 0,0 0,0 0,0-1,0 1,0 0,0 7,0 1,0-2,-1 2,1-2,-1 1,0 0,0 0,1-8,-3 7,1 0,-1 1,3-1,7-3,-4-4,-1 1,-1 0,0 0,-1 6,0 0,-1 0,-2 0,3-6,-3 5,-2 3,1 1,6-9,1 0,0 1,0-1,0-1,-2 1,2 0,-9 3,1 4,1 0,0 0,1-1,3-7,3 1,0 0,1 0,-1 1,-3 5,-2 2,-2-2,3 0,4-6,0 0,1 1,-2-1,0 0,1 0,-5 8,0-2,-3 2,2-1,0 0,3-7,3 0,-2 0,1 0,1 0,-1-1,0 1,-2 6,-4 2,1 0,2-2,-1-7,5 0,-1-1,-1 2,0 0,2 1,-2-1,-2 9,-3 0,1-2,1-1,-2 1,3-1,1-6,3 1,-2-2,2 0,-2 1,-1 0,0 0,0-1,2 1,-3 8,-1-1,1-1,0 1,-2-1,1 1,2-7,2-2,-1 2,1-2,-1 1,-1 1,1 0,0 0,2 0,-1-1,1 1,-3 0,1-1,-1 1,0 0,0 6,0 0,0 0,-2 0,1 0,1 0,-1 0,1-8,0 0,0 2,0-1,0 1,0 0,1 7,-1-1,0 2,0 0,0-2,0-6,1 0,-1-1,0 1,0 0,0 0,1 8,-4 1,2-2,1-1,0 0,0-6,0 0,0-2,3 2,-3 0,1-1,-1 9,0-1,0-1,0 1,2-7,-2-1,1 1,-1 0,1 0,-1 8,0-2,-2 2,1-2,2-9,-1 3,1 0,-1 0,2 0,-2 0,1-1,1 9,-3 0,0-1,-2 0,0 1,3-2,-3 0,3-6,1 0,0 0,-1-1,1 1,-1-1,0 9,0-2,1 0,1-7,-1 1,1 0,-3 6,0 1,-1 2,2-3,-1 2,1-2,0 1,-2 0,2-1,-1-8,2 2,1 0,-2 0,1-1,-1 1,-1 8,-3 2,2-3,1 0,-1-1,0 2,1-2,0-7,3-1,-1 2,-1 0,3-1,-3 1,0 6,-2 2,-1 1,1 0,2-3,0-7,2 0,1-2,0 1,-5 8,1 1,-1 1,0-2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280 199,'3'-1,"0"0,0 0,0 1,0-2,0 1,-9 2,2-1,0 2,-2 0,2-2,1 1,6-1,0 0,1 0,-1-2,1 1,0-1,-1 0,0 1,-9 1,0 2,3-2,0 2,8-3,0-1,-9 2,1 2,-1-2,1 2,0-2,7-1,0 0,-1 1,0 0,-7 0,0 0,9-3,-2 3,1 0,-9 0,2 2,-1-2,1 1,0 1,7-1,0-1,0 0,-1 0,-2 4,-5-3,7 0,0-3,1 2,-1-1,0-3,-1 1,2 0,-1 2,0 0,1-1,-7 4,0-1,0 1,-2-1,8-4,0 1,0-1,-2 8,-2-2,-2 0,3-6,2 0,-2 0,3 1,-3-2,1 7,-1 0,0 0,-1 0,-1-6,2-1,2 1,-1 6,-5 0,1-1,0-1,1 2,-1-2,0 0,0 1,0-1,8-1,-2-2,1 1,-2-2,1 0,-4 7,-3 0,1-1,6-6,0 0,-6 2,-4 1,4 0,-1 0,1 0,0 2,0-2,0 2,6 0,0-2,0 0,0 0,0 1,0-3,1 0,-1 1,0-1,0-1,0 0,-3 0,0 6,0 0,0 0,0 0,1-7,0 8,-1-1,0-6,2 0,-2 0,-2 7,1 1,1-2,0 1,1-9,-1 2,0-1,0 1,0 0,0 7,0 0,0-1,0 0,0-7,0 1,0-1,0 9,-1-2,0 0,1-8,-1 1,1 1,-2 7,0 1,1-2,-3 3,4-10,0 0,1 0,0 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313 181,'0'3,"0"1,0-1,0 0,0 2,-1-1,1-8,0 1,0 0,0 0,0 0,0 0,0 0,-2 6,-1 2,1 0,1-2,-1-7,2 1,1-1,2 1,-3 6,-1 2,0-1,1-1,0 1,0 0,0 0,1-1,-1-7,0 0,0 0,-3 1,8 6,-5 2,2-2,1 2,0-2,0 0,-4-6,-4 1,5-1,-3 3,1-3,-1 2,6 1,0 0,1 3,-1 0,1-1,-1 0,1 1,-1-2,-7-2,1-1,0 0,0 0,-3-2,3 1,0 1,6 2,1 2,0 1,-1-2,1 2,-1-2,-6-1,-1-1,0 0,1 0,0 1,0-1,-1-2,2 0,5 5,-1 1,2-1,-2 1,1 0,0-2,-2-4,-4 1,0-1,-3 0,3 0,1 0,-1 2,6 0,0 1,0 4,0 0,-1 0,0-1,0 0,0 0,-7-4,3-2,-1-1,1 1,0 0,6 5,-1 1,2 1,-2 0,1 0,-1-2,-6-2,0-1,-3-1,3 0,0 2,6-1,0 1,1 1,0-1,0 0,-8-1,1 1,-1 0,1 0,7 0,-1 0,0 0,0 0,0 0,0 0,0 0,-6 0,-2-1,1-2,1 3,6 0,0 0,1 0,-1 0,0 0,-7 0,-1-1,2 0,6 2,1 2,1-2,-1 1,-7-2,0 0,0-1,0 1,6-1,2 1,-2 0,-6 0,-1 0,7 0,0 0,1 0,0 0,-8 0,0 0,0 0,1 1,-1 0,3 2,4-1,0 0,1-2,-8 0,1 0,-1 0,1 0,6-2,1 1,-1 1,1 0,-1-2,0 2,0 0,0 0,-7-1,0 1,-1 0,2 0,-1 0,8 0,-1 0,-6-1,0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327 222,'2'0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306 203,'2'0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327 227,'-3'-2,"0"0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292 213,'3'0,"1"0,1 0,-1 0,-1 0,-6 1,-1-1,0 0,0 0,9 0,-1 2,-2 1,-5-2,-1 0,9 0,-1-1,1 0,-2 0,0 0,-6 0,-1 0,0-2,1 2,-1 0,7-1,0 1,0 0,0 0,0 0,1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368 211,'-3'0,"-1"0,1 0,8 0,0 0,-2 0,2 0,-2 0,0 0,0 0,-7 1,0-1,1 0,-4 0,2 0,1 0,0 0,9 0,1 0,0 0,-1 0,-2 0,0 0,-6 0,-1 1,0 1,1-2,0 2,-1-2,1 0,0 0,0 1,8-1,0 0,1-1,-1 1,-2 0,0-2,2 2,-2 0,1-1,-7 1,-2 0,1 0,1 0,-1 0,-1 0,1 0,1 0,0 0,7 0,-1 0,0 0,0 0,2-2,-2 2,-8 0,2 0,-1 1,1-1,0 0,0 0,0 0,0 0,6 1,1-3,1 2,0 0,-1 0,0 0,2 0,-3 0,1 0,-9 1,0-1,2 0,0 0,-2 0,2 0,0 0,0 1,-1-1,1 1,0-1,6 0,2 0,-2 0,1 0,-1 0,0 0,-8 3,2-3,-2 2,2-2,0 0,0 1,6-1,1 0,1 0,-1 0,-1 0,1 0,0-1,-1 1,0 0,-6 0,-2 1,2-1,-3 2,3-2,-2 2,2-2,11 0,-3-3,0 2,-2 0,1 0,-1 0,1 1,-1 0,0 0,0-2,1 2,-7 0,0-1,-1 1,0 0,1 0,-1 0,1 0,-1 0,1 0,0 0,7 0,-1-1,-7 1,1 1,1 2,1 0,4-3,2 0,-2 0,0-2,1 1,-1 1,1 0,0 0,-1 0,0 0,2-1,-2 0,-7-1,-1 0,0 1,1 0,1 0,6 1,0 0,0 0,0 0,0 0,0 0,0 0,-6 0,-2 0,0 0,1 0,1 0,6 0,2 0,0 0,-2 0,0 0,0 0,1 1,-1-1,-6 2,-1-2,1 0,0 0,0 0,-1 0,1 1,7 1,-1-2,1 1,-1-1,-7 0,0 0,0 0,1 0,6 0,0 0,0 0,0 0,0 0,0 0,-6 0,-2 0,2 0,0 0,0-2,6 1,0 1,1 0,1 0,-2 0,1 0,-7 0,0 2,-1-2,0 0,7 1,0-1,0 0,1 0,-7 0,0 0,-1 0,9 0,0 0,-1 1,-2 2,-3 0,-2-3,0 0,0 0,0 0,0 0,-1 0,1 0,0 0,3-4,3 4,1 0,-1 0,2 0,-2-1,-6 0,0-1,0 2,0-2,2-1,4 2,0 1,0 0,-4 3,6 0,-9-2,0-1,1 0,-1 0,1 0,0 0,-1 0,1-1,3-2,4 0,-1 2,-2 4,-1 0,0-6,0 8,0-1,0 1,0-1,0-8,0 1,0 0,0 0,0 0,-3 2,0 3,-1-1,1-1,-1 1,1 1,-1 0,0-2,1 1,8-1,0 0,-2-1,-6 1,0 0,0-1,3-2,0-1,2-1,-1 0,1 2,-1-1,1 1,-1-1,1-1,-1 9,-3 1,2 3,-2-4,0-1,1 1,1-7,0 0,0-1,0 1,0-1,0-1,2 1,-1 1,-3 8,0-2,2 0,-1 0,-1 0,2 0,0-6,0-1,0 9,0 1,0-3,-1 1,0-1,1 0,0-6,1-3,1 2,-2 1,0 0,1-1,-1 1,1 0,-1 0,0 9,0-2,-1 3,-3-1,4-1,-1-2,3-7,-1-2,1 0,-2 3,0 0,2-1,-2 1,0 0,1-1,-1 7,-2 1,0 1,1-1,-1 0,2 0,-2 0,1-1,1-7,0 1,0-1,0 0,2 1,-2 9,-3 0,3-3,1-7,-1 1,1-2,0 1,1 1,-1 0,-1 7,0-1,0 2,-1-1,-1 1,2 1,-1-3,3-7,-2-2,1 0,-1 3,0-1,2 0,-2 1,0-1,0 8,0 2,-3-1,3-2,-1 0,1 0,0-9,2 2,-2 0,1 1,-1 0,2 0,-2 6,-1 1,-1 0,1-1,0 0,1-8,0 1,0 1,0-1,2 1,-4 6,-2 3,2-1,0-1,0 2,1-3,-1 0,2-6,0-1,2 0,-1 0,0 0,1 1,-2 6,-1 2,-1-2,2 0,-1 0,3-7,1-1,0 0,-2-1,2 2,-6 9,-1 4,4-6,-2 0,2 0,-1 0,3-9,-2-1,2 2,0 0,0 1,-1 0,-3 10,0 0,2-1,-2-2,1 0,1-9,1 2,0 1,1 0,-1-1,1 1,-1 0,-1 6,0 2,0-2,0 2,-1 1,-1-3,2 0,-1 0,1-6,0 0,0 0,0-1,0 1,0 0,0-1,0 1,-5 9,4 0,1-3,2-8,-2 10,0-2,0 0,0 0,3-7,-1 1,1 0,-2 0,-1 10,-1-2,1-2,-1 0,1 0,0-7,0 1,0 0,0 0,0 0,0-1,2 1,-2 0,1 0,-4 4,2 2,-3 1,3-1,-2 1,2-1,0-8,1 2,0-1,1-1,0 2,-6 6,3 2,0-2,1 1,0-1,1 0,0-6,3-1,0 0,0 0,1 1,-1-2,-2 2,0 7,-1-1,0 1,-2-1,-1 2,-2-4,5-6,1-2,1 4,-2-1,3 3,-3 6,0 2,0-3,0 0,-2-1,-2-3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354 208,'0'4,"3"-1,0-2,-6-1,5-3,2 2,1-2,0 1,-9 2,4-3,2 0,1 0,-2 0,2 0,-1 0,-2 7,-1-1,1 0,-2 3,3-10,0-1,-1 2,2 0,-1-1,-1 1,2-2,-3 8,0 0,-1 1,0 1,0-1,2-1,-1 0,1 0,-1 0,1-6,2-1,-2 0,1-1,1 1,0-2,-2 3,1-1,0 1,0-1,0 10,-1-1,-3 0,1-2,0 3,1-3,1 0,0 0,-1 0,0 0,1-6,0 0,1-2,1 2,-2 0,2-2,-2 10,-2 0,-2 4,2-3,2-3,-2 0,1 0,1-8,0 2,0-1,0 0,1 1,-1 6,2-6,-2-1,0 9,-2 0,1 0,-1-1,2-8,1 1,-1 0,1 0,-1 7,4-4,-2-4,-2-1,1 2,-1 0,-3 5,3-6,1 1,1 0,0-1,1 2,-6 2,0 0,-1 0,1 0,0 0,6 0,0 0,0 0,1 0,-10-1,2 3,-1 0,1-1,1 1,6-1,1-3,-1 1,0 0,0 0,1-2,1 0,-8 1,0 2,0 2,-1-1,0 1,0-1,7-2,0 0,0 1,0-1,1-1,0 1,-7 3,-4 1,3-1,1 0,0 0,-1-1,1 1,8-5,-2 1,1 1,-1-2,2 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377 179,'0'3,"0"0,-2-7,2 0,0 8,-1 0,-1-1,2-6,1-1,0 0,-1 1,2-1,-1 1,2 2,-3 4,0 0,0 0,0 0,-1-7,0 7,-1 1,2-1,-3 1,3-1,0-6,2 0,2 3,-8 0,0 0,0 1,0-1,1 0,0 0,-1 1,7-1,0 0,1 0,-1 0,0 0,-6-1,-2 1,2-1,6 0,0 0,-7 0,1 1,-2 0,2-1,7 1,-1 0,1 0,-1 0,0 0,0-1,-6-1,0 2,0 0,0 0,0 0,7 0,0 0,-1 0,0 0,1 0,-1 0,-3 3,-3 0,-1 0,0-3,9 1,-1-1,-1 0,0 0,1 0,0 0,-9 0,2 0,-2 0,1 0,0 0,9-1,0 0,-2 1,1 0,-1 0,0 0,1 0,-1 0,0 0,1-1,-7 0,0 1,-1 0,0 0,1 0,0 0,0 0,8-2,-2 2,0 0,0 0,0-1,0 1,1 0,-7-2,0 2,0 0,0 0,-1 0,1 0,6 0,3 0,-3 0,0 0,1 0,-1 0,-6 1,-3-1,2 0,1 0,-3 1,2-1,0 1,9-1,-1 0,-1 0,0 0,0 0,0 0,-8 2,0-1,1-1,1 1,0 0,7 0,-1-1,0 0,2 0,-2 0,0 0,-7 0,1 0,0 0,0 0,6 0,2 0,-2 0,1 0,-1 0,-1-3,-4 0,-1 3,3 3,1 0,-4-1,0-3,2 5,1-1,0 1,0 0,0-8,-2 1,2 0,0 0,0-1,-2-1,2 11,0 0,0-3,-1 1,1 1,-2-9,2-1,0 2,0-1,0 1,0-1,-1 8,1 1,0-2,0 0,-2 0,2-6,1-1,-1 9,0 0,0 0,0-2,0 1,0-7,0 0,0-2,0 2,0 0,0 0,0-1,-3 5,1 5,-3 2,5-2,-1 0,-1-2,3-8,-1 0,0 0,0 1,1 0,-1 0,1-1,0 1,0 0,0 6,-1 2,0 0,0-2,0 0,0 0,1-9,1 0,-2 3,2 0,-2-1,1 10,1-2,-2 0,-2-8,2 1,0 0,0 0,-2 6,2 0,0 0,0 1,0-1,0 0,0 0,0-6,0 0,0 0,0 0,0-1,0 1,-1 0,-2-1,-1 5,2 3,0-1,0 2,-1 0,3-2,-1 3,4-11,-3 0,2 2,0 0,-2-3,1 3,1-1,-2 0,1 8,-1 0,0 1,0-2,0 0,-2 1,2-10,0 3,0-2,0 2,0-1,-3 2,0 3,2 5,-4-1,4 0,0-2,2-7,1 1,1 0,0 2,1 2,-2 2,2 1,-3-1,2 0,1-3,-2-4,1 0,-1 7,-5 0,1 0,1 0,5-1,-1-2,0-3,-2 0,2 1,-2-1,2-1,-2 0,-1 1,-3 3,2 3,0 0,-2 0,1 0,0 0,1 0,-2 2,1-2,4-8,0-1,0 3,-1 0,1 0,0-1,-1 1,-5 7,2 0,1-1,-1 0,2-6,1-2,0 2,-2 10,0-4,-1 0,5-6,-2 0,0 0,1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387 194,'2'3,"-2"0,0 1,2-7,0 0,-2 0,2-1,-1 7,-1 0,0 0,-1 0,-1 0,0 0,2 0,-1 0,1-6,0-2,1 0,0 2,1-1,-2 1,1-2,2 4,-3 5,0 1,0-1,0-7,0 0,0 0,0 0,0-1,0 8,0-1,0 1,0-1,0-7,1 1,-1 7,0 0,0-1,0 0,-1 1,-2-4,3-4,0-1,0 0,0 0,0 2,-3 3,-1 0,3 3,-3 0,2 4,1-4,-2 5,2-4,0-7,1 0,0-2,2 2,0 0,-2 0,1-2,0 2,-1 7,-1 0,1-1,-1 0,-3 1,2 2,1-3,1-6,0 0,0-1,0 0,2 1,-1 0,0-1,-1 7,-2 0,2 2,-2-1,1-1,-1 0,0 1,2-1,-2-6,3-1,-1 0,1-1,0 2,0 0,-1 0,0 9,-4 2,3-4,-1-1,1 0,-2-2,3-4,-1-2,-1 2,2 0,0 0,0 0,0 0,0 9,0-3,0 0,0 0,0 1,1-8,1 1,2-2,-4 2,3 1,-3-1,3 1,1 1,-1 2,-1 2,-1 0,-1 0,2 0,-1 1,-1-1,2 0,-2-6,0 0,-1 0,1 0,0-1,-1-1,1 2,0 0,0 6,-2 2,1-2,0-6,0-4,1 4,0-1,-1 0,1 1,0 6,0 0,0 0,0 2,0-2,0 0,0 0,0 0,0 1,0 0,0 0,-1-11,1 4,0-2,0 2,0 0,0 0,0-1,3 7,-1 0,-2 2,2-1,-1-1,0 0,0-7,-1 0,0 0,0 1,1 0,2 1,0 3,-1 2,0 2,-1-2,1 1,-1-1,0-6,-1 0,1-1,0 1,-3-1,-1 4,1 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444 205,'-3'-2,"0"2,0-1,-1-2,0 2,0 0,7-1,0 2,0 0,2 0,3 0,-3 0,-1 0,-1 2,-1 1,-6-3,1 0,-1 0,1 0,0 0,0-4,-1 3,1-1,0 1,6 0,0 1,0 0,0 0,1 1,-1 0,2 2,-1 0,-4 0,-4-3,0 0,0 0,0 0,1-1,-3 0,3-1,6 2,-1 3,1-1,1-1,2 5,-2-4,-2 1,-5-3,0-1,-1-2,-1 0,4 0,-2 1,0 0,0 0,5 5,3-1,-4 1,2-2,2 2,-2 0,0-1,-7 0,1-4,-1 1,0-1,1 1,-1-2,1 2,6 3,2-1,-1 1,0 1,-1-1,0 0,1 0,-1-1,-7-1,1-2,-1 1,0 0,1 0,0-1,-1 1,0 0,7 1,1 2,-1-1,0 1,1-1,-1 0,1 2,-7-3,0 0,0-1,-1 0,1 0,0 1,-1-2,1-1,6 3,0 2,0-1,1 1,-7-1,-3-3,3 2,7-1,1 2,0 3,-1-3,-1 1,3 0,-3-2,1 1,-7-2,0 0,-1-1,-1-1,2 1,-2 0,2 1,7 0,-1 2,1 1,0-1,-1 1,-7-2,1 0,0-1,0 1,0-2,-1 1,-1-2,2 1,0-1,7 3,-1 0,2 1,-2 0,0 0,1 0,-2 2,1-2,0 0,-7-2,-1-2,1 2,-1-1,0 0,1 0,-1-1,8 3,1 2,0-2,-1 0,-1 3,2-2,0 1,-1-1,2 1,-8-2,-1 0,2-3,-1 3,0-1,-3-3,3 2,-1-1,9 3,-2 2,2 1,-2-1,0-2,0 2,0-1,1 2,-1-1,0 0,-8-2,2-2,-1 0,1-1,-1 1,2-1,-3 1,2-1,1 0,-1 1,6 4,1 0,1 0,-2 0,1 1,-1-1,-7-1,0-5,0 2,2-1,-2 1,1-2,0 3,-1 0,8 1,0 2,-1 0,0-1,0 2,0-2,-7-3,0 0,1 0,0 1,6 0,-1 5,0-1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436 199,'1'-4,"1"0,0 1,-2 7,-4-1,2 2,0-9,2 1,0-2,0 2,0-1,0 1,0 6,0 2,0-2,-1 1,-2 1,3-2,0 0,-2 1,2-1,-3-2,3-4,0-2,0 1,0 1,0-1,0 1,0 6,0 1,0-1,0 0,0 0,1 0,-1 2,1-8,-1 0,0 0,0 0,1 0,-1 0,0 0,0 7,0 0,0-1,-3-4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419 200,'3'-2,"1"-1,-1 1,0-1,0 1,0 1,1-2,-7 3,0 0,-1 3,0-1,0-1,1 1,6-1,1-3,-1 1,1 0,-8 0,0 5,-2 1,2-3,1 1,7-8,-1 4,2-4,0 0,-2 2,-1 7,-4-1,-1 0,-2 2,0 0,4-2,-1 1,5-6,0 0,3-4,-3 2,0 2,1-4,-4 9,-3-1,0 1,1 0,6-4,-1-3,1 1,-1-1,-1 8,-2 0,-2-1,0 0,-2 3,1-3,3 1,4-9,-1 1,-1-3,1 1,-5 9,0 0,0 3,-2-3,3 0,-1 3,-2-2,3-1,5-7,-3-2,4-1,-1 1,-3 0,2 2,-6 11,0 0,2-3,4-10,1-1,-2 2,-2 2,-3 8,2-2,1 0,-4 2,3 0,-1-2,5-7,1-1,-2 1,0 1,-2 6,-1 0,-2 2,-1-2,4-8,0 1,2-2,-1 2,-1 9,0 0,-3-1,3-1,-1 0,0-6,1-1,0 1,0 0,-4 1,2-1,-1-1,2 1,-1 0,2 0,0 0,0 6,0 0,1 1,1-1,-2 2,3 0,-3-2,-1-7,0-1,-1 2,1 0,1 0,0 0,0 0,3 3,0 2,-1 1,-2 2,1-1,0-9,-1 2,0 0,-2 0,2 0,0 0,-2 0,2 0,1 8,0-2,-1 0,2 1,-2-1,0 0,-4-3,2-4,1 1,0 0,1 0,-2 6,3 1,-1 0,0-1,1 1,-1-9,0 1,0 1,0 0,3 4,-2 2,-1 0,0 1,1-7,-2 0,0 0,-2 1,6 0,0 2,-1 5,-6-5,1-2,1-1,2 0,3 3,0 1,-1 2,-2 0,0 0,-3-6,2-1,-1 1,1 0,0 0,1 6,0 0,2 1,1-4,-3-3,0 0,2 7,-2-1,0 0,2 0,-2 0,0 1,1-1,0-7,-1 1,0 0,2 6,-2 3,0-3,1 0,-1 0,0 0,0 0,1-10,-1 4,0 0,-2 0,2 0,0 0,-1-1,1 1,0 7,1 2,-1-3,0 0,1 1,-1-1,0 0,1 0,-2-6,1-2,0-1,0 1,0 0,0 0,0 9,0 2,0-3,0 0,0 0,0 0,0-7,0-1,0 0,0 2,0 0,2 0,-2 7,0-1,0 0,0 0,0 2,0-1,0-1,1-6,-1-2,2 1,-2 1,0 0,1 0,-1 6,0 2,0 0,0-2,0 2,0-2,0 0,0-8,0 2,0 0,0 0,1-2,-1 1,0 1,0 0,1 0,-1 7,0 2,0-3,0 0,0 4,0-3,0 0,0 1,0-2,2-7,-2-1,0 2,1-2,-1-1,2 3,-2 0,0 0,0 0,0-1,0 1,0 7,-1 2,1-3,0 0,0 1,-1-1,1 0,0 0,-1-7,1 1,1-2,1 1,-2-1,0 2,1 9,-1 0,0-1,0 1,0-1,0-2,0 0,0-9,0-2,0 3,2-1,-2 1,1 0,0 2,-5 4,1 5,2 0,-3 0,4-1,-1-1,1 0,0-1,0-6,3-4,-3 4,0 0,0 0,-1 11,-1-4,1 3,1-4,0-7,1-1,0-2,0 1,0-1,-1 2,2 1,-2 1,-3 8,3 0,-2 2,0 0,1-1,-1 0,2-3,0-7,2 0,-1 1,0-1,0 1,0 9,-1-3,0 0,0 0,0 0,1-7,1 0,0 1,-2 0,2 0,-1 7,-1-1,-1 0,1 0,0 0,0 0,0-10,0 4,0-4,1 3,-1 1,-1 9,-1 2,2-2,-2 0,0-1,2-2,0-9,1 3,1-3,-2 3,1 0,1 0,-2 0,0 9,-1 1,-1 1,0-4,2-1,2-9,0 0,0 0,0-1,-2 4,1 0,-1 8,-1 1,-1 0,0 0,2-3,-1 0,-1 0,5-3,0-5,-3-1,2 0,0 1,0-1,-1 2,0 1,-1 6,0 1,-1 1,-3 3,4-2,-2-1,2-2,0-6,2-2,0 1,-2-2,0 3,0 0,1 0,-1 7,-1 2,0 0,-1-1,0-1,5-4,-2-4,1 1,-1-3,0 1,1 0,0 1,-2-1,0 8,-1 2,1 1,-4 0,4-1,-2 1,0-3,5-4,-1-2,-1-2,1 0,-1 2,-1 0,0 0,-1 8,-1-2,7-4,-5-3,1 0,0 1,-3 7,1 4,0-4,1-1,4-8,-2 1,-2 1,1-4,0 4,-1 6,0 3,0-1,-1-1,-1-7,4 8,-3-2,-1 0,-2 2,2-8,3-1,1-1,-2 1,-1 7,-1 1,-2 1,3-2,0 2,5-10,-2 1,-2 1,1 0,-4 10,3-4,2-6,-2 0,4-1,-7 5,1 2,1 1,0-7,2-1,-3 7,-1 0,-2 2,4-11,3 3,-5 7,0-1,7-3,0 0,-8 0,-1 2,9-2,-1 0,0 0,1 0,-7 1,0-1,-1 0,1 0,-1 0,0 1,9-3,-1 2,1-2,-1 2,-7 0,-1 0,1 0,0 0,0 0,7-1,0-1,-1 2,0 0,-9-1,3 3,2-5,1-1,2 1,-2-1,2 1,1-2,-2 2,1 0,-2 0,1 9,-1-3,0 0,0 0,0 0,0 1,0-8,0 1,0 0,-1 0,0 7,1 1,0-1,0-1,1 1,0-8,-1 1,-1-1,1-1,0 1,0 1,-1 0,-1 7,0-1,2 3,0-2,0-1,0 0,4-4,-2-4,-2 2,0 0,0 0,0 0,0 0,0 0,0 0,0 8,1-2,1 1,-2-1,2-6,-2 0,-4-3,1 4,3-1,-3 0,6 4,-1 3,3 3,-2-3,0-1,-2 1,-3-8,-1 1,-2 0,0-2,2 2,0 0,1-1,-1 3,6 0,0 3,0 1,-2 2,2 0,0-3,-1 1,0 0,-6-9,-1 3,3 0,-2 1,3-1,1 0,3 2,2 1,-4 3,2-1,0 4,0-4,0 1,0-2,-6-1,0-2,-1-1,2 0,-1-1,0-1,2 2,4 3,2 5,-4-2,1 1,1-1,-1 0,-1 0,-4-4,0-2,-1 2,0-1,0 0,1-2,0 0,2 1,4 5,0 1,0 0,0 2,0-3,0 0,-1 1,0 1,0-1,-2 0,1 0,-3-7,-2 0,3 1,-2-2,-1 1,2 1,1-2,-2 3,1-1,4 6,1 0,1 0,0 3,0-2,-2 0,-1-1,0-9,-3 3,-1-2,1 2,0-2,-1-2,1 3,0 1,6 3,0 3,-2 1,0-1,0 0,-1 2,0-1,1-1,-1 1,-1-7,-2 0,-2 0,3 0,-2 0,2 0,-2 2,6 8,-2-3,2 2,-2-3,1 0,-7-9,5 2,-1 1,1 0,5 10,-5-4,3 1,-3 1,1-8,-1-1,0 1,0 8,-1-1,1-1,0 0,0 1,0-9,0 2,0 0,-1 7,0-1,1-6,-7 4,10-4,0-1,-7 7,0 1,2 1,-2-2,3 0,4-6,-1-1,0 0,1 1,-6 9,1-2,-3 1,4-1,5-7,-1-2,1-1,-2 1,0 2,0 0,-1 0,1 0,-2 6,0 0,0 1,0 0,2-7,-2 0,-3 2,1 5,-2 2,1-3,3-7,0-1,0 1,0 0,0 1,0 0,0 0,0 0,0-1,-1 0,-1 1,-3 3,2 2,0-1,0-1,-1 0,8-1,-1 0,0 1,0 0,-11 3,2-1,1 0,-1-1,2 1,1 0,6-2,1-3,3 0,-4 1,0 0,0 2,0-1,2-1,-2 0,-7 2,1 0,-1 1,9-1,-2 0,3 0,0-1,-3 0,0 0,-2 6,-2-2,1 0,0 0,-1 0,1 0,0-6,0 0,0 0,0-1,-1 1,-1 0,-1 7,1 1,0 1,1-3,1 2,0-2,0 0,-1-8,1 1,0 1,0 0,0-1,0 1,0 0,0 0,0 8,2 0,-2 1,1-3,-1 3,1-3,-1-6,0-2,0 2,2-1,-1 9,-1-1,0-1,2 0,-2 0,0 0,3-3,-2-5,-1 2,1 0,-1 6,0 0,0 0,2 0,-2-6,0 0,0-1,0 7,-3-4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422 215,'3'-2,"-10"2,-1 0,3 0,-1 0,2 1,7-1,0 0,1-1,-1 0,3-2,-2 3,-8-1,-1 2,2-1,-2 1,11-1,-3-2,4 1,-4 1,0-2,-9 2,1 1,2-1,0 0,12 1,-1-1,-3 0,-2 0,-7 3,-2-3,1 2,-2 0,0 0,3 0,1-2,9 1,0-3,-1 1,-2 0,-11 1,3 0,-1 0,3 0,0 0,3-4,4 1,0 2,0-2,2 1,-3 0,2 1,-9 1,-1 0,2 0,7 0,2-2,2 0,-2 0,-3 2,-7 0,1 0,-2 2,2-2,-2 0,2 0,0 1,5-5,1 4,0 0,0 0,2-1,-9 1,-1 4,0-3,0 1,7-6,5-1,-3 4,-1-1,0 0,-8 3,2 1,0-2,0 1,0-1,0 2,0-2,0 1,1-6,4 2,3 0,0 1,-1 0,1 0,0 0,-2 1,-2 5,-5-3,1 1,-1-1,0 0,0 1,-1-1,2-1,-1 0,1 0,8 0,1 0,-3 0,0 0,-8 6,0-3,2-2,-2 1,1 0,0 0,1-2,0 1,0-1,7-3,-1 1,3 0,0 0,0-2,-3 4,2-2,-2 2,1 0,1-1,-2 1,0 0,1 2,-6 2,-4-2,2-1,-3-1,0 0,-1 3,2-3,1 0,13 0,-2-3,3-2,-2 3,-4 1,3-1,-3 2,0 0,-3 6,-6-2,3-2,-3 2,3-3,-1 1,-1-2,2 1,-5-1,0 2,-3 1,1-3,-4 2,1-2,2 0,3 0,0 0,5 0,0 0,10-4,-2 4,-1-1,2-1,0 2,-1-2,-2 0,0 2,1-1,-1 1,0-1,-6 1,-3 0,0 1,-1 2,-1-3,-1 3,1-3,0 2,3-2,2 0,0 1,12-3,3-4,0 4,-3 0,-2 0,-4 1,-9 1,-1 1,-5 1,1-2,3 2,0-2,2 2,3-2,7-1,2-1,0 2,1-2,2 0,-1 2,0-2,-3 2,-1-1,-1 1,2 0,-9 0,0 0,0 0,-2 2,0 0,3-2,7 0,-1 0,0 0,0 0,0 0,0 0,-6 0,0 0,-2 2,-1-2,1 2,2-2,-2 0,2 1,7-4,1 1,0 2,2-2,1 2,0-2,-3 2,-1-2,0 4,-10 1,1-1,0 0,1 0,-1-2,0 1,2 0,0 1,6-2,-3 4,-5-2,-4 2,2-2,0 2,1-2,3 0,7-1,1-1,6-1,0-1,-3 2,-3 0,-2 0,0 0,2-3,0 2,-1-1,-1 2,-10-1,4 1,0 0,6-4,0 4,0 0,0-1,-9 3,1-1,8 0,0-3,0 1,-6 1,0 0,-1 0,-2 0,-1 0,2 0,0 0,2 0,8 0,-2 0,2 0,-1 0,0 0,-7 7,0-2,0 2,-2-2,-1 3,0-3,3-3,-4 3,4-5,4-5,2 1,1-2,0 1,-1 2,4-4,-13 14,0-3,-3 2,6-4,-2 1,4-7,5-2,2 0,-1-1,-4 4,1 0,-3 6,-3 3,0 0,0-2,0-1,1 0,5-12,1 7,1-6,-1 3,2 0,-4 2,3-2,-5 13,-3 1,-2-3,2 0,4-14,1 4,3-2,-3 2,-4 6,-5 5,0 0,-4 0,8-4,2-6,3-2,3 0,0-2,0 4,0-1,-3 1,3 1,-2 6,-3-1,1 0,6-3,2-1,3-1,-3 0,1-3,-5 4,-3 5,-1-1,-1 2,-3-1,1-1,-1 1,7-6,6-2,-6 2,3 0,-1 0,-1 1,-1 2,-3 4,-4 0,1-2,3-8,1 0,4 1,-2 2,-5 7,-6 4,-1-3,5 0,-2 0,3-3,3-6,7-5,-4 2,3 0,-2 2,1 0,-2 0,-2 10,-5 0,-3 2,1-1,0-1,2-1,3-10,5-1,0 0,3-3,-3 3,-1 2,-1 1,-5 10,0 0,-2-2,1 1,1-1,-1-2,4-6,3-2,2 0,0-3,0 3,1-1,-5 14,-4-1,-1 1,0-2,0 0,2-3,4-6,0 0,3-1,0-1,0 0,-1 1,-1 0,0 2,-6 8,-6 5,6-6,-2 0,3-1,-1-1,2-9,4 2,-1 1,2-4,0 3,-5 7,-3 5,1-2,0-2,1 0,5-9,1 2,-1-1,1 1,-1-2,0 1,-5 7,-2 0,3 0,1-6,2 0,1-1,0 1,-8 6,2 0,-2 1,2-2,2-7,2-1,5 0,-3-1,2 2,-1-2,0 2,-11 13,4-4,-2 1,1-2,0 1,1-3,0 2,3-9,3 0,-2 3,1-1,-5 9,-1 3,-1 0,0-4,3 0,2-7,5-2,1-2,-2 4,0-3,0 2,1-2,-2 6,-1 5,-6 1,1-1,-1 2,0-2,3-2,-2 2,5-10,3-3,-1 1,1 0,-2 3,-1 1,-6 7,-1 1,0 0,-1 1,3-4,1-6,3-1,1 1,-1-3,0 4,1 0,-5 3,0 3,0-1,-1 2,0 1,-1-1,2-1,7-3,3 0,4-1,-3 1,-1-4,-3 4,-1-2,1 1,-9 1,-1 0,3 0,0 0,0 0,2-3,1 0,5 7,2 2,-3-1,0 1,-2-3,0 0,-2 1,0 0,0 0,0 0,0-1,1 0,-1-10,-2 2,2-3,-2 3,1 1,-1 0,2-1,-2 2,1-1,1 0,0 1,-3 5,1 7,0-4,0 6,-1-4,3 0,0-2,-1-1,1-1,2-10,0 1,-2 2,0-3,2 4,-2 0,0 0,1-1,-1 12,0 2,-1 2,-1-3,2-1,-2 1,2-6,0-9,1 1,1-1,0 0,-2 1,2-4,-1 6,-1 0,0 0,-4 8,0 1,2 0,1-3,-1 0,4-8,1 0,-1-1,2 0,-4 3,1 0,-2 11,-1-2,2-1,-4 4,4-6,0 0,0 0,3-6,0 1,-2-1,1 0,0-1,-2 1,0 7,-1-1,-1 1,2-1,0-7,3-2,-1 1,-1 1,1-1,-2 2,0 0,-2 8,-1 3,0-4,-1 0,3-1,0-8,1 1,0 0,0-2,0 3,0-2,0 0,0 2,0 0,-3 3,0 3,1 0,1-6,1-2,0 2,-1 0,0 0,1 0,0-1,-2 1,5 4,-2 2,3 4,1-1,-4 0,1 0,1 1,0-2,-1-10,-2 2,-1-2,1-2,-2 2,2 2,0 0,0 8,2 2,2-1,-1-2,-1 2,-1 0,1-3,-1 2,0-2,-1-7,0-1,0-1,0 1,0-2,0 2,-1 0,1 2,0 0,1 8,-1 3,0-1,2 0,-1-2,-1 1,0-3,2 0,-1-6,-1-2,0-2,0 1,2 0,-2 3,1 11,-1 0,0-1,0 0,0-2,1 2,0-3,0-8,-1 0,0-1,0 2,0-2,0-1,0 3,-2 8,0-2,-1 0,3-11,0-2,0 4,0 2,0 1,0 0,0-1,0 0,0 0,0 0,0 1,0-1,1 0,2 2,1 2,1-2,1 0,-3 2,2 0,1-1,-3 1,1-2,-1 2,0 1,0-1,0 0,1 1,-1 0,0 2,-8-1,0-2,2 0,0 0,-1 0,-1 0,0 0,2 0,3-3,4 1,0 2,-1 0,0 0,1-2,-1 2,0 0,0 0,0 0,0 0,0 0,0 2,0-2,0 0,-6 2,0-2,-1 0,1 2,2-6,1 1,0 0,3-1,0 0,0 3,0-1,0 2,0 2,0 0,0 0,-2 1,2-1,-2 1,1 0,1-1,-2 2,0 0,0-1,-4-3,1-4,0-1,1 2,1 0,0 0,-2 0,2 0,-1 0,-2 0,0 3,0 0,-1 4,1-2,-2 2,8-7,0 0,0 1,0 3,-2 4,-1-1,1 0,-1-1,0 2,0 0,0 1,0 2,0-3,0 3,0-3,0 1,0-3,0-8,0 1,0 1,0-1,0 1,0 0,-1 0,1-1,-3 4,0 1,2 2,0-6,-2 2,0 1,-3 0,2 0,1 1,-2 1,1 1,1-2,-1 0,7 0,1-1,-1 0,0 0,1-2,-1 1,0-1,0 2,0-1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00b0f0"/>
      <inkml:brushProperty name="ignorePressure" value="0"/>
    </inkml:brush>
  </inkml:definitions>
  <inkml:trace contextRef="#ctx0" brushRef="#br0">534 194,'-2'3,"2"1,0-1,-1 1,1-7,0-2,0 0,0-1,0 1,0 2,0-1,-2 12,2-3,0-2,0 2,0-2,0 0,0 0,0 0,0-7,0 1,0 0,0 0,0 0,0 0,0 0,0 10,0-3,0 2,0-3,2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534 192,'-2'5,"2"2,0-2,-2 1,2-3,0 0,0 0,0-9,0 1,0-1,0 1,1-2,-1 4,0-1,2-2,-2 1,0 2,2-3,-2 3,0 10,-1-2,-1 0,2-1,0 2,0-3,0 1,0-7,0 0,1-2,-1 2,0 0,0 0,0 9,-5 3,0 2,4 1,-2-7,3 3,-1-5,1-7,0-5,3 0,-1-1,0 2,0 0,-2 5,0 0,0 6,0 0,0 0,0 1,-3 3,3 0,-2-1,2-3,-2 0,2-11,0-2,0 3,0 0,0-1,0 5,0 7,0 2,0-1,0 1,0-2,-1-1,1-9,1 2,1-3,-2 4,0 0,-1 12,-1-2,0 0,2-4,0 1,1-11,0 1,-1 0,2 3,-1 0,1 7,-2 0,0 2,0-1,-1 1,1-3,-2 2,2 1,-1-9,1-2,0-1,1 1,-1 0,2 1,-2 0,1 0,-3 11,1 0,-2-5,3 1,0-11,0 1,1-1,-1 5,0 0,0 6,0 2,-1 4,-1-4,1 4,1-6,-2 0,1 0,1-9,0 3,0-1,0 0,0 1,0 0,2 0,-2 7,-3 2,3 2,-4-2,3-2,1-7,3-3,-3 2,2-2,1-4,-2 6,-1 1,2 0,-2 0,-2 9,2-3,-2-11,3 3,1 1,-4 11,0-2,0 4,2-6,-4 2,4-2,0 0,-1 0,1-7,0 1,0-2,0 0,0-1,1 1,1-1,-2 3,0 7,-1-1,-1 3,1-1,0-9,1 11,-2-4,0 0,2-8,0 1,-2 10,-2 0,2 0,1-3,-2 2,1-9,2 0,-1 1,3-2,1-1,0 4,-6 10,3-4,-1-1,-3 3,4-3,-2 0,-1 0,3-8,0-1,0 0,0 3,1-2,2 0,-5 11,0-3,-3 2,7-8,4-3,3 0,-3 2,-1 1,-10 10,2-3,-1 2,0-3,-2 4,4-4,-1 0,0 0,0-1,4-5,2 1,-2-2,2 1,0 0,-3 0,4-1,-1 1,0 0,-2 0,1 0,0-1,0 1,-1 0,1 0,0 0,1 0,0 2,0-1,1 1,-1 1,0 0,0 0,1 0,-1 0,0 3,-1 0,1-2,0 1,0 1,-1 0,0 0,-2 0,1 0,-1 0,1 0,-1 2,0-2,-1 0,-1 0,0 0,1 0,0 1,-2 0,0-1,-1 0,1-1,-2 1,2-2,-2 1,2 0,0-1,0 0,-1-1,0 2,7-1,0-1,0-1,0 1,0-2,0 1,1-2,-1 2,0-1,0-1,0 1,1 0,-1-1,-1 0,1 1,-1-1,0 0,-1 0,1-1,0 1,1-1,-1 0,2 1,-1 1,1 1,-1 0,1 1,-1-1,1 0,0 0,-1 0,1 1,0 1,-2 2,-1 0,0 1,-1-1,0 0,0 2,0-1,0-1,0 0,-1 0,1 0,-3 2,2-2,-2-1,0 1,0-1,0-1,-1 0,-1 0,0 1,2-2,0 2,0-2,-1 1,0 1,0-1,0 0,-1 1,1-1,3-4,4 1,0 0,4-4,-2 2,5-3,-4 3,-1 0,-1 0,-1 3,0-2,0 0,0 0,-7 9,-3 4,3-4,-3 3,5-3,0-3,3-11,-1 4,0-3,2 2,0-1,-2 3,2-5,-1 5,-1 0,2 0,-3 8,0-1,-1-1,0 2,0-1,1 0,1-11,-2 12,0 3,-2-2,3-2,0 0,-2-2,3-9,1 2,-1 1,1 0,-4 8,-1 2,0 0,2-3,2-9,1 0,1 1,0-2,0 1,-2 3,0 12,-3-5,0 3,1-4,0 0,2-9,0 3,3-2,-1-2,0 11,-5 2,1 0,1-2,-1-1,1-8,3 0,1 0,-3 10,0 0,-2-1,1-1,1-6,4-3,0-1,-2 2,1 0,1 2,-1 0,-4 7,-3 2,0 0,1-2,0 3,0-4,-1-1,3-6,1 0,0-2,0 3,0-1,1 7,-5 1,1 1,-1 1,1-3,-2 0,5-9,2 1,4-2,-1-1,0 4,0-1,0 0,-1 4,-5 7,-3 0,-2 4,-2 0,3-4,1 0,0 0,0-3,3 0,2-12,3 0,-1 2,2 0,-3 2,2-2,-1 2,-2 2,4 0,-9 9,-1-1,3-2,-1 1,0-1,3-6,1-1,0 1,-1-1,-2 9,-1 0,0-2,3-8,2 2,2-3,-3 3,1-1,0 0,-4 14,0-7,-1 2,3-10,3 0,-2 1,2-1,-2 2,-2 10,-6 3,3-1,0-5,0 2,0-1,4-11,0 1,0 0,0-1,1 3,-1-3,-1 12,0-2,-1-1,2 2,0-2,-1 0,-1 0,2-7,0-4,1 0,3-1,-4 6,0-2,0 2,0 8,-1 0,0-1,1-1,0-9,2 1,-2 2,2 0,-6 10,2 1,0-2,1 3,0-6,-1 2,1-2,1-9,1 0,1 1,-2-1,2 0,-2 1,1 2,-3 7,2 1,-2 2,0 0,0-1,2-3,0 0,0-6,0-2,0 2,2-2,-2 0,2 1,-2 1,-2 9,-2 2,4-2,-3 2,2-5,1 0,0 0,0-6,0-4,0 4,0-4,2 0,-2 4,0 0,2-1,-2 7,-1 3,1 1,-2 1,2-2,0-1,0 1,0-3,3-7,-1-1,0-3,-2 5,2-4,0 2,-2 0,0 13,-3-3,2-2,1-8,0 1,0-1,0 2,-3 3,3 3,-2 0,1-6,1 8,1-2,0 0,2 0,-1 1,0-1,-3-9,0 2,0 0,-2-1,2 2,1 7,0-1,2 3,0 0,0-3,1 2,0 1,0-1,-7-8,2 0,-1 2,0-1,0-3,1 0,2-1,0 3,0 0,0 0,0 0,1 0,3 4,-2 5,1 1,-1-1,0 0,0-2,2 0,-4 0,2 0,0-8,-5 0,2 1,-1 0,-1-2,2 2,-2-2,1 2,-1 1,-1-1,3-1,1 11,4-4,-3 0,0 0,3 1,-2-1,-5-7,1 1,-1 2,1-2,0 0,2-1,0 1,-2 0,6 7,0 2,-1-1,1 1,-2-3,-1 0,1 1,1-1,-3 0,3-1,-3-5,-2 0,-1-1,1 1,1 0,-2-3,-1 2,1 1,1-1,-1 1,1 0,0 0,3 10,3-1,-2 2,0-2,0 0,0-3,1-1,-3 1,0 0,1 1,-4-6,1-2,1 0,-1 1,-1-1,2 1,1 0,-2 0,2 0,0 0,-1 0,3 8,2-1,0 2,0-2,-2 0,1-1,-2-6,-2-1,-2-1,-1-1,2 3,0 0,6 6,-3 1,3-1,-3 1,1-1,1 0,-3-10,-1 3,-1-1,0-1,-2 2,0-2,4 3,-3 0,3 0,8 13,-4-4,-1-3,1 3,-2-1,-1-2,2-1,-4-5,-3-3,0 0,3 3,-2 0,-1-1,3 1,-2 2,2-2,-2 2,2 4,1 3,3 3,-1-2,0-1,0 0,-2-3,3 1,0-1,-4-7,-1 1,2 0,-4 0,1-2,3 2,-5-1,5 1,-2-3,2 2,-3-3,3 4,-2-1,2 1,-1 0,5 6,-1-1,2 0,-4 2,3-1,-2 3,-1-3,-1 0,0 0,0-11,0 3,0 0,0-1,0 3,0 0,0-1,0 1,0 7,0 1,-4 1,-1 0,4-2,-1-8,5-1,-1-1,0 3,-1 6,-2 2,-1-1,0 2,-1-4,2 2,1-11,2 2,2-5,-1 4,-2 0,-2 12,-2 1,1-3,1-1,-3 1,4-7,2-1,0-2,0 0,-1 3,-1-1,-2 12,0-5,0 0,1 1,-1-8,2 0,1 1,0 0,-4 11,2-1,-2-4,2 3,-3-1,4-10,2 0,3 1,-3-2,2 0,-3 3,-1 8,-2-1,4-7,-2 0,-2 6,1 0,1-6,2-1,-1 1,1 0,-1 0,3 0,-3 7,-1 2,3-6,-1 4,-2 0,0 3,1-4,1 0,0 1,-1-1,-1 1,1-8,-1-3,0 4,0-2,0 1,0-1,0 1,0 1,0 0,0 12,0-3,-2 0,2-1,0 1,1 0,-1-1,2 1,-2-2,1 0,1-9,-2 0,0 2,0 0,0-2,0 0,0 2,0-2,0 2,0 0,0 0,1-2,-1 2,0 9,-1 2,-1 2,2-1,0-1,-2-1,2-3,0-1,2-6,-2-2,1 1,0-3,2 3,-3-2,2 3,-1 0,-1 9,-2 0,0-2,0 1,1 1,0-3,1 0,-1-8,1 2,0 0,2 0,-2 0,1-4,0 3,2-1,-3 11,-1 2,1-5,0 2,-1-1,1-7,1 0,4-4,-4 2,-1 2,2 0,-2 0,0 6,0 3,0-1,-1 1,1-3,0 0,0-6,2-3,-2 3,2 0,0 0,-2 9,-2 0,0 0,2-3,0 0,-1-8,3-1,0 0,-2 3,0-2,1 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534 173,'0'4,"0"0,0 2,0-3,-2 2,2 0,-2 0,0 3,2-4,0 2,-1-3,2-8,1-1,-2 1,0 0,0 2,2 0,-2-1,1 1,-1 0,0 12,0 0,0 1,0-4,0-3,0 0,2-6,0 0,-2 0,0 0,1 0,-1 0,2 0,-1-1,1 0,-2 0,1 1,-1 6,0 3,-2 0,-2 0,4-3,-2-11,3 2,1-2,-2 2,2 0,-2 3,2 0,-2 9,-1-1,-1 1,0 1,0-1,2-3,0-9,2 2,-2 0,1 0,2 2,-9 10,4 0,0-2,0 1,0-3,2 2,-1-11,1 0,2-1,-2 1,2 0,-2 1,0 1,0 0,1 7,0-9,0 9,-2 3,-6 3,5-3,0-1,0-3,2-7,0-2,1 1,-1-1,2 0,-2 3,0-2,3 0,-3 13,-1-2,-1 4,-2-3,4-4,-1 1,1-8,1 0,0-1,1-3,0 2,-2 1,4 1,-4 7,-2 4,1 0,-1-2,0-1,0 1,2-2,1-6,1-1,-1-1,-1 2,0 0,2-1,0 11,-2 1,-1-2,-1 2,0-2,2-3,0-7,2-4,0 4,-2 1,1-1,-1 10,-5 3,1-1,2-2,0 0,1-3,0-6,1-1,0-1,0 2,2-1,-2 0,1 0,-1-3,1 3,2-3,-2 3,-1 10,0 0,-1-1,0 1,-1-3,3-9,0 3,1-3,-2 3,2 0,-2 8,-3 3,-2 1,3-4,1-1,1-7,0 0,2-1,-2 0,2 1,-1-1,-1-1,2 2,-2 9,0-2,0-1,-1 1,0-8,3 1,-2 0,1-2,-1 8,-5 3,1 2,2-4,1-1,1-6,0-3,3-2,-1 3,0-1,-2 0,1 2,-1 8,0-1,0 2,-2-2,0 0,3-8,1 0,-2 2,-5 11,4-3,-5 2,4-2,0-8,2 0,0 0,1 0,-1-1,3 1,-1-2,-2-1,1 3,1 0,-4 6,-1 2,3-2,-3-1,0 1,4-8,-1 0,2-4,-2 4,2 2,-2 0,0 7,0 1,0 0,-1-2,1-6,-2 6,-1 0,4-6,0-1,3 2,0 2,2 0,-2 1,2 1,-4 2,2 0,-1-2,-2 1,-1 0,1 1,-1 0,0-1,4-5,-2-1,-1-1,3-2,-1 2,1 0,-3 1,1 8,-2 0,-1 0,0 0,-2 1,1-2,1-1,-1-6,2-2,0 0,0 2,1 0,-1 0,0 6,-4 1,2 2,-1 1,2-4,-1 1,1-7,1-1,2 1,-1 0,-1 6,0 0,0 1,0 0,0-8,0 1,0-1,0 8,-4-1,4 0,-1 2,1-2,0-7,1 0,0 1,2-1,-3 7,-1 3,1-3,2-6,0 0,2 4,-1-3,-4 5,-2 1,1 0,4-9,2 1,-4 1,2-1,0-1,0 2,0-1,2-1,-2 1,0 7,-2 4,-3-2,2-2,-1 0,1-6,1 0,2-3,-2 3,3-3,-2 1,-4 10,1 1,-1-2,4-7,2-1,-1 1,0 0,-1 0,1-1,0 1,1-2,-2 10,-1-2,-1 1,-2 0,2-1,2-8,3 1,-2 1,-1 6,-1 4,0-4,-2 1,-1 1,2-2,-2 0,5-8,2-3,-1 2,0-1,-1 11,-8 5,2-1,0-2,2 0,-1-2,2-8,2 0,0 0,1-1,-1-1,3 1,-2 1,-1 12,-1-1,-3-2,2-1,1-8,3-1,-3 2,2 0,-1 0,1-1,-1 8,-4 2,1-1,-2 0,2-2,2-9,0 3,2 0,-1 0,2 0,-1 10,-3-4,0 0,-3 2,5-11,1 2,-2 0,1 1,0-1,1 1,-2 9,0-3,-3 3,1-1,2-1,-3-1,2-7,1 0,2 1,-1 0,2-1,0 1,-3 6,0 2,-1 1,1-3,0 0,-2 0,5-12,-1 1,2-1,1 1,-1 0,-4 4,1 0,0 8,-3-1,1 0,-1 1,2 0,-1-1,0 0,1-6,2-2,-1 2,-3 8,0 1,-2 3,2-1,-1-4,5-11,-1 1,2 2,-2-1,-1 2,1-1,1 1,-2 8,-1-1,-5 6,4-4,0-3,2-6,0 0,0-2,0 9,0-1,0 0,0 0,3-3,0-2,-3-2,3 2,-1-1,0-1,1 6,-3 1,0 4,0-2,0-2,-1 2,0 0,0 1,-1-9,2-3,0-2,3-1,-3 1,0 3,0-1,1 2,-1 1,2 0,0 6,-2 4,0 0,-5 4,3-3,-1-3,2-1,0-7,2-4,1 2,-1-2,1 3,-2 0,2 1,-2 9,-1-1,-1 1,-2 3,3-5,0-7,2-2,-3 11,-1-3,1 1,-2-2,0-1,0 1,1-2,-1 1,8-2,2-6,0 1,0 2,-2 3,-1-1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525 178,'3'0,"0"0,1 2,-1 0,-7 0,-1-2,2 0,-2 0,-3 0,5-1,0 0,6 0,2 1,-2 2,1-1,-1 0,-7-1,2-3,-1 2,-3 1,2-2,8 5,1 0,1 1,-3-3,1 1,-11-9,4 6,0-3,-1 2,1 0,0 1,7 2,1 0,-1 1,1 2,-1-2,0-1,-9-3,1 1,1 0,12 0,-5 1,0 2,-1 0,0-1,1 2,-1-1,-8-3,-1 0,3 0,1-2,-1 3,-1-2,1-1,0 1,6 4,4 3,-4-3,0 0,0-1,0 1,-6-7,-1 0,-1 2,0-1,3 0,-2 3,8 0,0 5,-1-1,1 0,-1-2,-6-4,-1 0,-1 2,2-1,0 0,-3-1,11 2,-2 2,0 1,0 0,0 0,1 2,-1-1,-8-1,1-4,1 0,-1 0,7 1,0 3,1-1,0 2,-1 1,-2-1,0 0,0 0,-2-8,-1 2,2 0,0 0,2 8,-2-1,2-1,-2 0,1-6,-1 0,0 0,2 0,-2 0,3 3,-1 4,-2-1,0 0,0 1,0-1,0 1,0 0,0-9,0 0,0 2,0 0,0-1,0 1,-3 7,1-1,0 3,0-3,2 0,1-8,-1 1,0 7,0 0,1-7,-1 1,0 0,0 13,-3-5,3 0,-1-1,3-8,-2 1,0 0,1 0,-1 0,0 7,0 1,0-1,0-1,1 1,0-7,0-2,-1 8,-1 0,-3-4,2-3,-2-1,1 1,1 0,-1 1,0-2,-1 2,1 0,-1 3,1-2,3-1,3 3,-1-5,0 2,1 0,-9 9,2-4,1-1,0 2,6-9,3 2,-7 8,-2-2,6-1,1-1,-4 4,3-3,-3 2,-1 1,0-1,-1 0,4-6,-1 0,-1-1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587 195,'-3'0,"-4"1,2-1,8 0,0 0,-3 4,-3-2,-1-1,1 0,-1 0,3-4,6-2,-3 2,0 0,2 4,-3 2,1 0,1-4,-2-2,-5 2,1 1,0 0,7 0,-1 0,0-1,-10 1,10 0,0-2,-4 5,-3 0,-1-2,2 1,-3 0,0 2,3-3,0 1,-1 0,12-3,-1-4,-1 3,-2-2,-9 4,1 3,-2 1,3-3,-3 3,3-2,6-5,5-3,-1 2,-1 0,-1 2,-2 0,-1 5,-2 1,-4-1,2 0,-3 2,-1-1,0 2,2-5,1 1,4-7,3 1,-1 2,3-2,-2 3,-1-1,0 0,-2 6,-4-1,-2 0,0 2,0-2,2 0,10-7,2-3,-3 3,-3 1,1 0,-8 8,1-1,-4 2,1-1,1 0,-1-1,4-7,9-3,-1 0,0 2,0-2,-2 2,-1 3,-5 5,-1 0,-3 2,1-1,1-2,-2 1,4-1,4-6,2 0,2-4,-2 4,3-5,-1 5,-1-1,-6 8,-4 1,-1 1,2-2,0 2,0-3,9-1,1-7,-2 3,-6 6,-2 0,-2 2,9-9,1-1,-6 7,-1 1,-1-1,3 0,4-6,1-1,1-1,-2 2,-6 3,0 2,-4 4,1-2,3-2,-1 1,1-1,0-1,5-4,1-1,0 0,-7 4,-3 4,-2 0,3 0,2-2,1-2,3-3,0 0,4-1,0 1,2-1,-3 1,0 2,0-1,-3 6,-1-1,-4 0,3 1,2-1,6-5,-1-3,1-1,-2 4,0 0,-3-1,2 2,-4 4,-5 1,1-1,2-1,0-1,-1 1,2-7,4 2,5-1,0 0,-3 2,-1 1,-3 6,-4 2,0-4,1 2,0-1,3-1,6-8,-1 0,0 3,-2 0,2 1,-3-3,1 1,-7 7,3-1,6-9,-1 2,-2 1,-2 6,-1 2,-2 0,-3 1,6-9,3-2,-2 2,1-2,0 0,-5 10,-1 1,1-2,1-1,5-4,0-3,2 0,-4 1,0 9,-2-2,-1-1,0 0,1-8,4 1,-3-2,2 0,-2 3,0 6,-3-1,2 2,-2 0,1-7,2-2,0 2,0 0,0 6,0 0,-1 2,1-8,0-4,3 3,-1-5,-1 5,-1 8,0 0,-1 2,0-3,-1 0,2 0,0 0,0 0,0-6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1-07-31T17:03:25"/>
    </inkml:context>
    <inkml:brush xml:id="br0">
      <inkml:brushProperty name="width" value="0.09701" units="cm"/>
      <inkml:brushProperty name="height" value="0.09701" units="cm"/>
      <inkml:brushProperty name="color" value="#ffffff"/>
      <inkml:brushProperty name="ignorePressure" value="0"/>
    </inkml:brush>
  </inkml:definitions>
  <inkml:trace contextRef="#ctx0" brushRef="#br0">575 211,'1'-3,"3"6,-4 0,0 2,2-2,-2 0,0 0,0 0,3-8,-3 2,0 0,0 0,0 0,0-2,0 2,0 0,0 0,0 0,0 0,-1 6,1 0,0 0,0 0,0 1,0-1,0 2,0 0,0-2,0 2,0-2,0-6,2-2,-2 0,2-1,0 1,-2 2,0 0,0-2,0 9,-1 2,-1 0,0 0,2-1,0-2,0 0,3-7,-1-5,0 4,-2-3,2 2,-2 3,0 0,0 9,0-1,0 0,0 0,0-10,0 0,0 2,0 12,0-4,0 1,-1-1,-1 4,2-5,0 0,2-8,-1 0,-1-4,2-1,-2 1,2 2,-2 0,0 2,-4 12,2-1,0 0,0-1,2-3,0-6,0 0,0-1,-4 9,2 0,0-1,2-1,4-3,-3-5,1-2,2-2,-4 5,1-3,2 0,-2 3,-1 9,0-2,0 0,0 0,0-6,0-2,1 11,-1-3,-2 1,2-1,1-11,-1 5,0 0,0 0,2 0,-2 10,0-1,0 2,0-3,0 2,-1-3,1-1,0 0,0-8,0 0,0 0,1-2,1-1,-2 3,0 0,2-1,-2 12,-1 2,-1-2,2 2,-2 0,2-4,-2 1,2-10,0-1,1 2,-1 1,0 0,1 0,-1 6,0 0,0 0,0 0,0-8,0 0,0-1,0 1,0 0,0 2,0 0,-4 7,2 5,-2-1,0 1,2-1,2-4,-1-9,5-3,-2 2,0 0,0 3,-2 7,0 1,0-2,0 0,0 0,0-7,2-2,0 0,-2 2,0 0,1 1,-4 5,-2 1,2 1,-1-2,1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customXml" Target="../ink/ink4.xml"/><Relationship Id="rId7" Type="http://schemas.openxmlformats.org/officeDocument/2006/relationships/image" Target="../media/image4.png"/><Relationship Id="rId6" Type="http://schemas.openxmlformats.org/officeDocument/2006/relationships/customXml" Target="../ink/ink3.xml"/><Relationship Id="rId5" Type="http://schemas.openxmlformats.org/officeDocument/2006/relationships/image" Target="../media/image3.png"/><Relationship Id="rId45" Type="http://schemas.openxmlformats.org/officeDocument/2006/relationships/slideLayout" Target="../slideLayouts/slideLayout7.xml"/><Relationship Id="rId44" Type="http://schemas.openxmlformats.org/officeDocument/2006/relationships/image" Target="../media/image22.png"/><Relationship Id="rId43" Type="http://schemas.openxmlformats.org/officeDocument/2006/relationships/customXml" Target="../ink/ink22.xml"/><Relationship Id="rId42" Type="http://schemas.openxmlformats.org/officeDocument/2006/relationships/image" Target="../media/image21.png"/><Relationship Id="rId41" Type="http://schemas.openxmlformats.org/officeDocument/2006/relationships/customXml" Target="../ink/ink21.xml"/><Relationship Id="rId40" Type="http://schemas.openxmlformats.org/officeDocument/2006/relationships/image" Target="../media/image20.png"/><Relationship Id="rId4" Type="http://schemas.openxmlformats.org/officeDocument/2006/relationships/customXml" Target="../ink/ink2.xml"/><Relationship Id="rId39" Type="http://schemas.openxmlformats.org/officeDocument/2006/relationships/customXml" Target="../ink/ink20.xml"/><Relationship Id="rId38" Type="http://schemas.openxmlformats.org/officeDocument/2006/relationships/image" Target="../media/image19.png"/><Relationship Id="rId37" Type="http://schemas.openxmlformats.org/officeDocument/2006/relationships/customXml" Target="../ink/ink19.xml"/><Relationship Id="rId36" Type="http://schemas.openxmlformats.org/officeDocument/2006/relationships/image" Target="../media/image18.png"/><Relationship Id="rId35" Type="http://schemas.openxmlformats.org/officeDocument/2006/relationships/customXml" Target="../ink/ink18.xml"/><Relationship Id="rId34" Type="http://schemas.openxmlformats.org/officeDocument/2006/relationships/image" Target="../media/image17.png"/><Relationship Id="rId33" Type="http://schemas.openxmlformats.org/officeDocument/2006/relationships/customXml" Target="../ink/ink17.xml"/><Relationship Id="rId32" Type="http://schemas.openxmlformats.org/officeDocument/2006/relationships/image" Target="../media/image16.png"/><Relationship Id="rId31" Type="http://schemas.openxmlformats.org/officeDocument/2006/relationships/customXml" Target="../ink/ink16.xml"/><Relationship Id="rId30" Type="http://schemas.openxmlformats.org/officeDocument/2006/relationships/image" Target="../media/image15.png"/><Relationship Id="rId3" Type="http://schemas.openxmlformats.org/officeDocument/2006/relationships/image" Target="../media/image2.png"/><Relationship Id="rId29" Type="http://schemas.openxmlformats.org/officeDocument/2006/relationships/customXml" Target="../ink/ink15.xml"/><Relationship Id="rId28" Type="http://schemas.openxmlformats.org/officeDocument/2006/relationships/image" Target="../media/image14.png"/><Relationship Id="rId27" Type="http://schemas.openxmlformats.org/officeDocument/2006/relationships/customXml" Target="../ink/ink14.xml"/><Relationship Id="rId26" Type="http://schemas.openxmlformats.org/officeDocument/2006/relationships/image" Target="../media/image13.png"/><Relationship Id="rId25" Type="http://schemas.openxmlformats.org/officeDocument/2006/relationships/customXml" Target="../ink/ink13.xml"/><Relationship Id="rId24" Type="http://schemas.openxmlformats.org/officeDocument/2006/relationships/image" Target="../media/image12.png"/><Relationship Id="rId23" Type="http://schemas.openxmlformats.org/officeDocument/2006/relationships/customXml" Target="../ink/ink12.xml"/><Relationship Id="rId22" Type="http://schemas.openxmlformats.org/officeDocument/2006/relationships/image" Target="../media/image11.png"/><Relationship Id="rId21" Type="http://schemas.openxmlformats.org/officeDocument/2006/relationships/customXml" Target="../ink/ink11.xml"/><Relationship Id="rId20" Type="http://schemas.openxmlformats.org/officeDocument/2006/relationships/image" Target="../media/image10.png"/><Relationship Id="rId2" Type="http://schemas.openxmlformats.org/officeDocument/2006/relationships/customXml" Target="../ink/ink1.xml"/><Relationship Id="rId19" Type="http://schemas.openxmlformats.org/officeDocument/2006/relationships/customXml" Target="../ink/ink10.xml"/><Relationship Id="rId18" Type="http://schemas.openxmlformats.org/officeDocument/2006/relationships/image" Target="../media/image9.png"/><Relationship Id="rId17" Type="http://schemas.openxmlformats.org/officeDocument/2006/relationships/customXml" Target="../ink/ink9.xml"/><Relationship Id="rId16" Type="http://schemas.openxmlformats.org/officeDocument/2006/relationships/image" Target="../media/image8.png"/><Relationship Id="rId15" Type="http://schemas.openxmlformats.org/officeDocument/2006/relationships/customXml" Target="../ink/ink8.xml"/><Relationship Id="rId14" Type="http://schemas.openxmlformats.org/officeDocument/2006/relationships/image" Target="../media/image7.png"/><Relationship Id="rId13" Type="http://schemas.openxmlformats.org/officeDocument/2006/relationships/customXml" Target="../ink/ink7.xml"/><Relationship Id="rId12" Type="http://schemas.openxmlformats.org/officeDocument/2006/relationships/customXml" Target="../ink/ink6.xml"/><Relationship Id="rId11" Type="http://schemas.openxmlformats.org/officeDocument/2006/relationships/image" Target="../media/image6.png"/><Relationship Id="rId10" Type="http://schemas.openxmlformats.org/officeDocument/2006/relationships/customXml" Target="../ink/ink5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1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2.wav"/><Relationship Id="rId3" Type="http://schemas.openxmlformats.org/officeDocument/2006/relationships/audio" Target="../media/audio1.wav"/><Relationship Id="rId2" Type="http://schemas.openxmlformats.org/officeDocument/2006/relationships/image" Target="../media/image26.png"/><Relationship Id="rId1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2.wav"/><Relationship Id="rId3" Type="http://schemas.openxmlformats.org/officeDocument/2006/relationships/audio" Target="../media/audio1.wav"/><Relationship Id="rId2" Type="http://schemas.openxmlformats.org/officeDocument/2006/relationships/image" Target="../media/image26.png"/><Relationship Id="rId1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2.wav"/><Relationship Id="rId3" Type="http://schemas.openxmlformats.org/officeDocument/2006/relationships/audio" Target="../media/audio1.wav"/><Relationship Id="rId2" Type="http://schemas.openxmlformats.org/officeDocument/2006/relationships/image" Target="../media/image26.png"/><Relationship Id="rId1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1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audio" Target="../media/audio1.wav"/><Relationship Id="rId4" Type="http://schemas.openxmlformats.org/officeDocument/2006/relationships/image" Target="../media/image30.png"/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audio" Target="../media/audio4.wav"/><Relationship Id="rId4" Type="http://schemas.openxmlformats.org/officeDocument/2006/relationships/audio" Target="../media/audio3.wav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jpeg"/><Relationship Id="rId1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jpeg"/><Relationship Id="rId1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7.jpeg"/><Relationship Id="rId1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4.wav"/><Relationship Id="rId2" Type="http://schemas.openxmlformats.org/officeDocument/2006/relationships/image" Target="../media/image32.png"/><Relationship Id="rId1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9" name="图片 2051" descr="f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0"/>
            <a:ext cx="9144000" cy="6870700"/>
          </a:xfrm>
          <a:prstGeom prst="rect">
            <a:avLst/>
          </a:prstGeom>
          <a:noFill/>
          <a:ln w="9525"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r:id="rId2" p14:bwMode="auto">
            <p14:nvContentPartPr>
              <p14:cNvPr id="2" name="墨迹 1"/>
              <p14:cNvContentPartPr/>
              <p14:nvPr/>
            </p14:nvContentPartPr>
            <p14:xfrm>
              <a:off x="1733548" y="1384298"/>
              <a:ext cx="95250" cy="57150"/>
            </p14:xfrm>
          </p:contentPart>
        </mc:Choice>
        <mc:Fallback xmlns="">
          <p:pic>
            <p:nvPicPr>
              <p:cNvPr id="2" name="墨迹 1"/>
            </p:nvPicPr>
            <p:blipFill>
              <a:blip r:embed="rId3"/>
            </p:blipFill>
            <p:spPr>
              <a:xfrm>
                <a:off x="1733548" y="1384298"/>
                <a:ext cx="95250" cy="57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" p14:bwMode="auto">
            <p14:nvContentPartPr>
              <p14:cNvPr id="3" name="墨迹 2"/>
              <p14:cNvContentPartPr/>
              <p14:nvPr/>
            </p14:nvContentPartPr>
            <p14:xfrm>
              <a:off x="1765299" y="977899"/>
              <a:ext cx="196850" cy="476250"/>
            </p14:xfrm>
          </p:contentPart>
        </mc:Choice>
        <mc:Fallback xmlns="">
          <p:pic>
            <p:nvPicPr>
              <p:cNvPr id="3" name="墨迹 2"/>
            </p:nvPicPr>
            <p:blipFill>
              <a:blip r:embed="rId5"/>
            </p:blipFill>
            <p:spPr>
              <a:xfrm>
                <a:off x="1765299" y="977899"/>
                <a:ext cx="196850" cy="4762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" p14:bwMode="auto">
            <p14:nvContentPartPr>
              <p14:cNvPr id="4" name="墨迹 3"/>
              <p14:cNvContentPartPr/>
              <p14:nvPr/>
            </p14:nvContentPartPr>
            <p14:xfrm>
              <a:off x="1720849" y="1142999"/>
              <a:ext cx="292100" cy="184150"/>
            </p14:xfrm>
          </p:contentPart>
        </mc:Choice>
        <mc:Fallback xmlns="">
          <p:pic>
            <p:nvPicPr>
              <p:cNvPr id="4" name="墨迹 3"/>
            </p:nvPicPr>
            <p:blipFill>
              <a:blip r:embed="rId7"/>
            </p:blipFill>
            <p:spPr>
              <a:xfrm>
                <a:off x="1720849" y="1142999"/>
                <a:ext cx="292100" cy="184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" p14:bwMode="auto">
            <p14:nvContentPartPr>
              <p14:cNvPr id="5" name="墨迹 4"/>
              <p14:cNvContentPartPr/>
              <p14:nvPr/>
            </p14:nvContentPartPr>
            <p14:xfrm>
              <a:off x="1898649" y="1149349"/>
              <a:ext cx="311150" cy="304800"/>
            </p14:xfrm>
          </p:contentPart>
        </mc:Choice>
        <mc:Fallback xmlns="">
          <p:pic>
            <p:nvPicPr>
              <p:cNvPr id="5" name="墨迹 4"/>
            </p:nvPicPr>
            <p:blipFill>
              <a:blip r:embed="rId9"/>
            </p:blipFill>
            <p:spPr>
              <a:xfrm>
                <a:off x="1898649" y="1149349"/>
                <a:ext cx="311150" cy="304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" p14:bwMode="auto">
            <p14:nvContentPartPr>
              <p14:cNvPr id="6" name="墨迹 5"/>
              <p14:cNvContentPartPr/>
              <p14:nvPr/>
            </p14:nvContentPartPr>
            <p14:xfrm>
              <a:off x="2076450" y="1409699"/>
              <a:ext cx="12700" cy="360"/>
            </p14:xfrm>
          </p:contentPart>
        </mc:Choice>
        <mc:Fallback xmlns="">
          <p:pic>
            <p:nvPicPr>
              <p:cNvPr id="6" name="墨迹 5"/>
            </p:nvPicPr>
            <p:blipFill>
              <a:blip r:embed="rId11"/>
            </p:blipFill>
            <p:spPr>
              <a:xfrm>
                <a:off x="2076450" y="1409699"/>
                <a:ext cx="127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" p14:bwMode="auto">
            <p14:nvContentPartPr>
              <p14:cNvPr id="7" name="墨迹 6"/>
              <p14:cNvContentPartPr/>
              <p14:nvPr/>
            </p14:nvContentPartPr>
            <p14:xfrm>
              <a:off x="1943100" y="1289049"/>
              <a:ext cx="12700" cy="360"/>
            </p14:xfrm>
          </p:contentPart>
        </mc:Choice>
        <mc:Fallback xmlns="">
          <p:pic>
            <p:nvPicPr>
              <p:cNvPr id="7" name="墨迹 6"/>
            </p:nvPicPr>
            <p:blipFill>
              <a:blip r:embed="rId11"/>
            </p:blipFill>
            <p:spPr>
              <a:xfrm>
                <a:off x="1943100" y="1289049"/>
                <a:ext cx="127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8" name="墨迹 7"/>
              <p14:cNvContentPartPr/>
              <p14:nvPr/>
            </p14:nvContentPartPr>
            <p14:xfrm>
              <a:off x="2038349" y="1416050"/>
              <a:ext cx="38100" cy="25400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14"/>
            </p:blipFill>
            <p:spPr>
              <a:xfrm>
                <a:off x="2038349" y="1416050"/>
                <a:ext cx="38100" cy="25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9" name="墨迹 8"/>
              <p14:cNvContentPartPr/>
              <p14:nvPr/>
            </p14:nvContentPartPr>
            <p14:xfrm>
              <a:off x="1854200" y="1352550"/>
              <a:ext cx="184150" cy="57150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16"/>
            </p:blipFill>
            <p:spPr>
              <a:xfrm>
                <a:off x="1854200" y="1352550"/>
                <a:ext cx="184150" cy="57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0" name="墨迹 9"/>
              <p14:cNvContentPartPr/>
              <p14:nvPr/>
            </p14:nvContentPartPr>
            <p14:xfrm>
              <a:off x="2159000" y="1117600"/>
              <a:ext cx="488950" cy="336550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18"/>
            </p:blipFill>
            <p:spPr>
              <a:xfrm>
                <a:off x="2159000" y="1117600"/>
                <a:ext cx="488950" cy="336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1" name="墨迹 10"/>
              <p14:cNvContentPartPr/>
              <p14:nvPr/>
            </p14:nvContentPartPr>
            <p14:xfrm>
              <a:off x="2241550" y="1073150"/>
              <a:ext cx="203200" cy="330200"/>
            </p14:xfrm>
          </p:contentPart>
        </mc:Choice>
        <mc:Fallback xmlns="">
          <p:pic>
            <p:nvPicPr>
              <p:cNvPr id="11" name="墨迹 10"/>
            </p:nvPicPr>
            <p:blipFill>
              <a:blip r:embed="rId20"/>
            </p:blipFill>
            <p:spPr>
              <a:xfrm>
                <a:off x="2241550" y="1073150"/>
                <a:ext cx="203200" cy="330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2" name="墨迹 11"/>
              <p14:cNvContentPartPr/>
              <p14:nvPr/>
            </p14:nvContentPartPr>
            <p14:xfrm>
              <a:off x="2216150" y="1054100"/>
              <a:ext cx="368300" cy="361950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22"/>
            </p:blipFill>
            <p:spPr>
              <a:xfrm>
                <a:off x="2216150" y="1054100"/>
                <a:ext cx="368300" cy="361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3" name="墨迹 12"/>
              <p14:cNvContentPartPr/>
              <p14:nvPr/>
            </p14:nvContentPartPr>
            <p14:xfrm>
              <a:off x="2254250" y="1098550"/>
              <a:ext cx="298450" cy="279400"/>
            </p14:xfrm>
          </p:contentPart>
        </mc:Choice>
        <mc:Fallback xmlns="">
          <p:pic>
            <p:nvPicPr>
              <p:cNvPr id="13" name="墨迹 12"/>
            </p:nvPicPr>
            <p:blipFill>
              <a:blip r:embed="rId24"/>
            </p:blipFill>
            <p:spPr>
              <a:xfrm>
                <a:off x="2254250" y="1098550"/>
                <a:ext cx="298450" cy="279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4" name="墨迹 13"/>
              <p14:cNvContentPartPr/>
              <p14:nvPr/>
            </p14:nvContentPartPr>
            <p14:xfrm>
              <a:off x="2641600" y="1212850"/>
              <a:ext cx="273050" cy="247650"/>
            </p14:xfrm>
          </p:contentPart>
        </mc:Choice>
        <mc:Fallback xmlns="">
          <p:pic>
            <p:nvPicPr>
              <p:cNvPr id="14" name="墨迹 13"/>
            </p:nvPicPr>
            <p:blipFill>
              <a:blip r:embed="rId26"/>
            </p:blipFill>
            <p:spPr>
              <a:xfrm>
                <a:off x="2641600" y="1212850"/>
                <a:ext cx="273050" cy="2476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" p14:bwMode="auto">
            <p14:nvContentPartPr>
              <p14:cNvPr id="15" name="墨迹 14"/>
              <p14:cNvContentPartPr/>
              <p14:nvPr/>
            </p14:nvContentPartPr>
            <p14:xfrm>
              <a:off x="2692400" y="1130300"/>
              <a:ext cx="107950" cy="228600"/>
            </p14:xfrm>
          </p:contentPart>
        </mc:Choice>
        <mc:Fallback xmlns="">
          <p:pic>
            <p:nvPicPr>
              <p:cNvPr id="15" name="墨迹 14"/>
            </p:nvPicPr>
            <p:blipFill>
              <a:blip r:embed="rId28"/>
            </p:blipFill>
            <p:spPr>
              <a:xfrm>
                <a:off x="2692400" y="1130300"/>
                <a:ext cx="107950" cy="228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" p14:bwMode="auto">
            <p14:nvContentPartPr>
              <p14:cNvPr id="16" name="墨迹 15"/>
              <p14:cNvContentPartPr/>
              <p14:nvPr/>
            </p14:nvContentPartPr>
            <p14:xfrm>
              <a:off x="2628900" y="1054100"/>
              <a:ext cx="419100" cy="393700"/>
            </p14:xfrm>
          </p:contentPart>
        </mc:Choice>
        <mc:Fallback xmlns="">
          <p:pic>
            <p:nvPicPr>
              <p:cNvPr id="16" name="墨迹 15"/>
            </p:nvPicPr>
            <p:blipFill>
              <a:blip r:embed="rId30"/>
            </p:blipFill>
            <p:spPr>
              <a:xfrm>
                <a:off x="2628900" y="1054100"/>
                <a:ext cx="419100" cy="393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1" p14:bwMode="auto">
            <p14:nvContentPartPr>
              <p14:cNvPr id="17" name="墨迹 16"/>
              <p14:cNvContentPartPr/>
              <p14:nvPr/>
            </p14:nvContentPartPr>
            <p14:xfrm>
              <a:off x="1606550" y="1047750"/>
              <a:ext cx="1339850" cy="723900"/>
            </p14:xfrm>
          </p:contentPart>
        </mc:Choice>
        <mc:Fallback xmlns="">
          <p:pic>
            <p:nvPicPr>
              <p:cNvPr id="17" name="墨迹 16"/>
            </p:nvPicPr>
            <p:blipFill>
              <a:blip r:embed="rId32"/>
            </p:blipFill>
            <p:spPr>
              <a:xfrm>
                <a:off x="1606550" y="1047750"/>
                <a:ext cx="1339850" cy="7239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3" p14:bwMode="auto">
            <p14:nvContentPartPr>
              <p14:cNvPr id="18" name="墨迹 17"/>
              <p14:cNvContentPartPr/>
              <p14:nvPr/>
            </p14:nvContentPartPr>
            <p14:xfrm>
              <a:off x="3359150" y="1123950"/>
              <a:ext cx="31750" cy="215900"/>
            </p14:xfrm>
          </p:contentPart>
        </mc:Choice>
        <mc:Fallback xmlns="">
          <p:pic>
            <p:nvPicPr>
              <p:cNvPr id="18" name="墨迹 17"/>
            </p:nvPicPr>
            <p:blipFill>
              <a:blip r:embed="rId34"/>
            </p:blipFill>
            <p:spPr>
              <a:xfrm>
                <a:off x="3359150" y="1123950"/>
                <a:ext cx="31750" cy="2159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5" p14:bwMode="auto">
            <p14:nvContentPartPr>
              <p14:cNvPr id="19" name="墨迹 18"/>
              <p14:cNvContentPartPr/>
              <p14:nvPr/>
            </p14:nvContentPartPr>
            <p14:xfrm>
              <a:off x="2978150" y="1041400"/>
              <a:ext cx="863600" cy="584200"/>
            </p14:xfrm>
          </p:contentPart>
        </mc:Choice>
        <mc:Fallback xmlns="">
          <p:pic>
            <p:nvPicPr>
              <p:cNvPr id="19" name="墨迹 18"/>
            </p:nvPicPr>
            <p:blipFill>
              <a:blip r:embed="rId36"/>
            </p:blipFill>
            <p:spPr>
              <a:xfrm>
                <a:off x="2978150" y="1041400"/>
                <a:ext cx="863600" cy="584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7" p14:bwMode="auto">
            <p14:nvContentPartPr>
              <p14:cNvPr id="20" name="墨迹 19"/>
              <p14:cNvContentPartPr/>
              <p14:nvPr/>
            </p14:nvContentPartPr>
            <p14:xfrm>
              <a:off x="3143250" y="1098550"/>
              <a:ext cx="596900" cy="527050"/>
            </p14:xfrm>
          </p:contentPart>
        </mc:Choice>
        <mc:Fallback xmlns="">
          <p:pic>
            <p:nvPicPr>
              <p:cNvPr id="20" name="墨迹 19"/>
            </p:nvPicPr>
            <p:blipFill>
              <a:blip r:embed="rId38"/>
            </p:blipFill>
            <p:spPr>
              <a:xfrm>
                <a:off x="3143250" y="1098550"/>
                <a:ext cx="596900" cy="527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9" p14:bwMode="auto">
            <p14:nvContentPartPr>
              <p14:cNvPr id="21" name="墨迹 20"/>
              <p14:cNvContentPartPr/>
              <p14:nvPr/>
            </p14:nvContentPartPr>
            <p14:xfrm>
              <a:off x="3194050" y="1047750"/>
              <a:ext cx="298450" cy="317500"/>
            </p14:xfrm>
          </p:contentPart>
        </mc:Choice>
        <mc:Fallback xmlns="">
          <p:pic>
            <p:nvPicPr>
              <p:cNvPr id="21" name="墨迹 20"/>
            </p:nvPicPr>
            <p:blipFill>
              <a:blip r:embed="rId40"/>
            </p:blipFill>
            <p:spPr>
              <a:xfrm>
                <a:off x="3194050" y="1047750"/>
                <a:ext cx="298450" cy="3175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1" p14:bwMode="auto">
            <p14:nvContentPartPr>
              <p14:cNvPr id="22" name="墨迹 21"/>
              <p14:cNvContentPartPr/>
              <p14:nvPr/>
            </p14:nvContentPartPr>
            <p14:xfrm>
              <a:off x="3308350" y="1206500"/>
              <a:ext cx="419100" cy="381000"/>
            </p14:xfrm>
          </p:contentPart>
        </mc:Choice>
        <mc:Fallback xmlns="">
          <p:pic>
            <p:nvPicPr>
              <p:cNvPr id="22" name="墨迹 21"/>
            </p:nvPicPr>
            <p:blipFill>
              <a:blip r:embed="rId42"/>
            </p:blipFill>
            <p:spPr>
              <a:xfrm>
                <a:off x="3308350" y="1206500"/>
                <a:ext cx="419100" cy="381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3" p14:bwMode="auto">
            <p14:nvContentPartPr>
              <p14:cNvPr id="23" name="墨迹 22"/>
              <p14:cNvContentPartPr/>
              <p14:nvPr/>
            </p14:nvContentPartPr>
            <p14:xfrm>
              <a:off x="3651250" y="1200150"/>
              <a:ext cx="171450" cy="349250"/>
            </p14:xfrm>
          </p:contentPart>
        </mc:Choice>
        <mc:Fallback xmlns="">
          <p:pic>
            <p:nvPicPr>
              <p:cNvPr id="23" name="墨迹 22"/>
            </p:nvPicPr>
            <p:blipFill>
              <a:blip r:embed="rId44"/>
            </p:blipFill>
            <p:spPr>
              <a:xfrm>
                <a:off x="3651250" y="1200150"/>
                <a:ext cx="171450" cy="34925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3" name="图片 3075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7" name="图片 4099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1275"/>
            <a:ext cx="9144000" cy="6816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1" name="图片 6147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标题 33793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/>
          <a:p>
            <a:endParaRPr lang="zh-CN" altLang="zh-CN" dirty="0"/>
          </a:p>
        </p:txBody>
      </p:sp>
      <p:sp>
        <p:nvSpPr>
          <p:cNvPr id="6146" name="文本占位符 33794"/>
          <p:cNvSpPr>
            <a:spLocks noGrp="1"/>
          </p:cNvSpPr>
          <p:nvPr>
            <p:ph idx="1"/>
          </p:nvPr>
        </p:nvSpPr>
        <p:spPr>
          <a:ln/>
        </p:spPr>
        <p:txBody>
          <a:bodyPr anchor="t"/>
          <a:p>
            <a:endParaRPr lang="zh-CN" altLang="zh-CN" dirty="0"/>
          </a:p>
        </p:txBody>
      </p:sp>
      <p:pic>
        <p:nvPicPr>
          <p:cNvPr id="6147" name="图片 33800" descr="y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1775" y="3359150"/>
            <a:ext cx="1941513" cy="194151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148" name="组合 33804"/>
          <p:cNvGrpSpPr/>
          <p:nvPr/>
        </p:nvGrpSpPr>
        <p:grpSpPr>
          <a:xfrm>
            <a:off x="-973137" y="0"/>
            <a:ext cx="10117137" cy="6858000"/>
            <a:chOff x="-613" y="0"/>
            <a:chExt cx="6373" cy="4320"/>
          </a:xfrm>
        </p:grpSpPr>
        <p:pic>
          <p:nvPicPr>
            <p:cNvPr id="6149" name="图片 33795" descr="1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13" y="0"/>
              <a:ext cx="6373" cy="43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50" name="图片 33796" descr="ye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517" y="164"/>
              <a:ext cx="1223" cy="12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51" name="图片 33797" descr="ye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562" y="119"/>
              <a:ext cx="1223" cy="12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52" name="图片 33798" descr="ye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791" y="799"/>
              <a:ext cx="1223" cy="12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53" name="图片 33799" descr="ye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52" y="1118"/>
              <a:ext cx="1223" cy="12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54" name="图片 33801" descr="ye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018" y="2797"/>
              <a:ext cx="1223" cy="12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55" name="图片 33802" descr="ye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608" y="2298"/>
              <a:ext cx="1223" cy="1223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6156" name="图片 33803" descr="y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5738" y="4941888"/>
            <a:ext cx="1941512" cy="1941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7" name="图片 33805" descr="y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1775" y="3644900"/>
            <a:ext cx="1941513" cy="19415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69" name="图片 34819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3" name="图片 5126" descr="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73137" y="0"/>
            <a:ext cx="1011713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4" name="图片 5129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28775"/>
            <a:ext cx="1941513" cy="19415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文本框 5135"/>
          <p:cNvSpPr txBox="1"/>
          <p:nvPr/>
        </p:nvSpPr>
        <p:spPr>
          <a:xfrm>
            <a:off x="231775" y="1562100"/>
            <a:ext cx="1841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96" name="文本框 5137"/>
          <p:cNvSpPr txBox="1"/>
          <p:nvPr/>
        </p:nvSpPr>
        <p:spPr>
          <a:xfrm>
            <a:off x="323850" y="2409825"/>
            <a:ext cx="431800" cy="3667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8197" name="图片 5130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700" y="1628775"/>
            <a:ext cx="1941513" cy="1941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8" name="图片 5131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213" y="3573463"/>
            <a:ext cx="1941512" cy="1941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9" name="图片 5132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50" y="4292600"/>
            <a:ext cx="1941513" cy="1941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0" name="图片 5133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538" y="3141663"/>
            <a:ext cx="1295400" cy="1295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1" name="图片 5140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213" y="4656138"/>
            <a:ext cx="1941512" cy="1941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43" name="文本框 5142"/>
          <p:cNvSpPr txBox="1"/>
          <p:nvPr/>
        </p:nvSpPr>
        <p:spPr>
          <a:xfrm>
            <a:off x="395288" y="1196975"/>
            <a:ext cx="2808287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FF66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尖尖的耳朵</a:t>
            </a:r>
            <a:endParaRPr lang="zh-CN" altLang="en-US" sz="4000" b="1" dirty="0">
              <a:solidFill>
                <a:srgbClr val="FF66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5144" name="图片 5143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200" y="260350"/>
            <a:ext cx="1941513" cy="1941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45" name="图片 5144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500" y="192088"/>
            <a:ext cx="1941513" cy="19415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5.92593E-6 C -0.09306 0.06296 -0.18611 0.12638 -0.21337 0.18611 C -0.24045 0.24583 -0.20278 0.30601 -0.16337 0.35879 C -0.12396 0.41134 -0.00104 0.45995 0.02344 0.50185 C 0.04791 0.54398 0.00798 0.578 -0.01632 0.60972 C -0.04063 0.64143 -0.08351 0.66666 -0.12222 0.69189 C -0.16094 0.71712 -0.20486 0.73888 -0.24844 0.76087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5.92593E-6 C -0.09306 0.06296 -0.18611 0.12638 -0.21337 0.18611 C -0.24045 0.24583 -0.20278 0.30601 -0.16337 0.35879 C -0.12396 0.41134 -0.00104 0.45995 0.02344 0.50185 C 0.04791 0.54398 0.00798 0.578 -0.01632 0.60972 C -0.04063 0.64143 -0.08351 0.66666 -0.12222 0.69189 C -0.16094 0.71712 -0.20486 0.73888 -0.24844 0.76087 " pathEditMode="relative" ptsTypes="aaaaaaA">
                                      <p:cBhvr>
                                        <p:cTn id="8" dur="2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7" name="图片 40963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 36870" descr="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73137" y="0"/>
            <a:ext cx="1011713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2" name="图片 36871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738" y="260350"/>
            <a:ext cx="1941512" cy="1941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3" name="图片 36872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675" y="188913"/>
            <a:ext cx="1941513" cy="1941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4" name="图片 36873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3" y="620713"/>
            <a:ext cx="1941512" cy="1941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5" name="图片 36875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038" y="4727575"/>
            <a:ext cx="1941512" cy="1941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6" name="图片 36876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738" y="3935413"/>
            <a:ext cx="1941512" cy="1941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7" name="图片 36877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875" y="3719513"/>
            <a:ext cx="1941513" cy="1941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8" name="图片 36878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175" y="2781300"/>
            <a:ext cx="1941513" cy="19415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881" name="文本框 36880"/>
          <p:cNvSpPr txBox="1"/>
          <p:nvPr/>
        </p:nvSpPr>
        <p:spPr>
          <a:xfrm>
            <a:off x="395288" y="1196975"/>
            <a:ext cx="2808287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FF66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血红的大嘴</a:t>
            </a:r>
            <a:endParaRPr lang="zh-CN" altLang="en-US" sz="4000" b="1" dirty="0">
              <a:solidFill>
                <a:srgbClr val="FF66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36882" name="图片 36881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4313" y="1628775"/>
            <a:ext cx="1941512" cy="1941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83" name="图片 36882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3" y="1487488"/>
            <a:ext cx="1941512" cy="19415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5.92593E-6 C -0.09306 0.06296 -0.18611 0.12638 -0.21337 0.18611 C -0.24045 0.24583 -0.20278 0.30601 -0.16337 0.35879 C -0.12396 0.41134 -0.00104 0.45995 0.02344 0.50185 C 0.04791 0.54398 0.00798 0.578 -0.01632 0.60972 C -0.04063 0.64143 -0.08351 0.66666 -0.12222 0.69189 C -0.16094 0.71712 -0.20486 0.73888 -0.24844 0.76087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5.92593E-6 C -0.09306 0.06296 -0.18611 0.12638 -0.21337 0.18611 C -0.24045 0.24583 -0.20278 0.30601 -0.16337 0.35879 C -0.12396 0.41134 -0.00104 0.45995 0.02344 0.50185 C 0.04791 0.54398 0.00798 0.578 -0.01632 0.60972 C -0.04063 0.64143 -0.08351 0.66666 -0.12222 0.69189 C -0.16094 0.71712 -0.20486 0.73888 -0.24844 0.76087 " pathEditMode="relative" ptsTypes="aaaaaaA">
                                      <p:cBhvr>
                                        <p:cTn id="8" dur="20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5" name="图片 41987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89" name="图片 39946" descr="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73137" y="0"/>
            <a:ext cx="1011713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0" name="图片 39940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738" y="260350"/>
            <a:ext cx="1941512" cy="1941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1" name="图片 39941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675" y="188913"/>
            <a:ext cx="1941513" cy="1941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2" name="图片 39942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713" y="1268413"/>
            <a:ext cx="1941512" cy="1941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图片 39947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338" y="2133600"/>
            <a:ext cx="1941512" cy="1941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49" name="图片 39948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338" y="3573463"/>
            <a:ext cx="1941512" cy="1941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50" name="图片 39949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300" y="3716338"/>
            <a:ext cx="1941513" cy="1941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51" name="图片 39950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4724400"/>
            <a:ext cx="1941513" cy="19415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9952" name="文本框 39951"/>
          <p:cNvSpPr txBox="1"/>
          <p:nvPr/>
        </p:nvSpPr>
        <p:spPr>
          <a:xfrm>
            <a:off x="34925" y="1412875"/>
            <a:ext cx="331311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noProof="1" dirty="0">
                <a:solidFill>
                  <a:srgbClr val="FF66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  <a:t>毛茸茸的尾巴</a:t>
            </a:r>
            <a:endParaRPr lang="zh-CN" altLang="en-US" sz="4000" b="1" noProof="1" dirty="0">
              <a:solidFill>
                <a:srgbClr val="FF6600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5.92593E-6 C -0.09306 0.06296 -0.18611 0.12638 -0.21337 0.18611 C -0.24045 0.24583 -0.20278 0.30601 -0.16337 0.35879 C -0.12396 0.41134 -0.00104 0.45995 0.02344 0.50185 C 0.04791 0.54398 0.00798 0.578 -0.01632 0.60972 C -0.04063 0.64143 -0.08351 0.66666 -0.12222 0.69189 C -0.16094 0.71712 -0.20486 0.73888 -0.24844 0.76087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5.92593E-6 C -0.09306 0.06296 -0.18611 0.12638 -0.21337 0.18611 C -0.24045 0.24583 -0.20278 0.30601 -0.16337 0.35879 C -0.12396 0.41134 -0.00104 0.45995 0.02344 0.50185 C 0.04791 0.54398 0.00798 0.578 -0.01632 0.60972 C -0.04063 0.64143 -0.08351 0.66666 -0.12222 0.69189 C -0.16094 0.71712 -0.20486 0.73888 -0.24844 0.76087 " pathEditMode="relative" ptsTypes="aaaaaaA">
                                      <p:cBhvr>
                                        <p:cTn id="8" dur="20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5.92593E-6 C -0.09306 0.06296 -0.18611 0.12638 -0.21337 0.18611 C -0.24045 0.24583 -0.20278 0.30601 -0.16337 0.35879 C -0.12396 0.41134 -0.00104 0.45995 0.02344 0.50185 C 0.04791 0.54398 0.00798 0.578 -0.01632 0.60972 C -0.04063 0.64143 -0.08351 0.66666 -0.12222 0.69189 C -0.16094 0.71712 -0.20486 0.73888 -0.24844 0.76087 " pathEditMode="relative" ptsTypes="aaaaaaA">
                                      <p:cBhvr>
                                        <p:cTn id="10" dur="20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13" name="图片 43011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1755"/>
            <a:ext cx="9324975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7" name="图片 44035" descr="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73137" y="0"/>
            <a:ext cx="1011713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38" name="图片 44041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463" y="765175"/>
            <a:ext cx="1941512" cy="1941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39" name="图片 44043" descr="y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538" y="3141663"/>
            <a:ext cx="1295400" cy="129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0" name="文本框 44044"/>
          <p:cNvSpPr txBox="1"/>
          <p:nvPr/>
        </p:nvSpPr>
        <p:spPr>
          <a:xfrm>
            <a:off x="34925" y="188913"/>
            <a:ext cx="2808288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FF66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尖尖的耳朵</a:t>
            </a:r>
            <a:endParaRPr lang="zh-CN" altLang="en-US" sz="4000" b="1" dirty="0">
              <a:solidFill>
                <a:srgbClr val="FF66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4341" name="文本框 44045"/>
          <p:cNvSpPr txBox="1"/>
          <p:nvPr/>
        </p:nvSpPr>
        <p:spPr>
          <a:xfrm>
            <a:off x="34925" y="765175"/>
            <a:ext cx="2808288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FF66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血红的大嘴</a:t>
            </a:r>
            <a:endParaRPr lang="zh-CN" altLang="en-US" sz="4000" b="1" dirty="0">
              <a:solidFill>
                <a:srgbClr val="FF66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44047" name="文本框 44046"/>
          <p:cNvSpPr txBox="1"/>
          <p:nvPr/>
        </p:nvSpPr>
        <p:spPr>
          <a:xfrm>
            <a:off x="34925" y="1412875"/>
            <a:ext cx="331311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noProof="1" dirty="0">
                <a:solidFill>
                  <a:srgbClr val="FF66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  <a:t>毛茸茸的尾巴</a:t>
            </a:r>
            <a:endParaRPr lang="zh-CN" altLang="en-US" sz="4000" b="1" noProof="1" dirty="0">
              <a:solidFill>
                <a:srgbClr val="FF6600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1" name="图片 48129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1275"/>
            <a:ext cx="9144000" cy="6816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5" name="图片 14339" descr="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2" name="图片 14341" descr="sh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88" y="0"/>
            <a:ext cx="6769100" cy="594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3" name="图片 14342" descr="y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375" y="2492375"/>
            <a:ext cx="714375" cy="71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4" name="图片 14343" descr="y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725" y="333375"/>
            <a:ext cx="725488" cy="71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5" name="图片 14344" descr="y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788" y="3141663"/>
            <a:ext cx="798512" cy="71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6" name="图片 14345" descr="y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038" y="2492375"/>
            <a:ext cx="714375" cy="71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7" name="图片 14346" descr="y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775" y="692150"/>
            <a:ext cx="714375" cy="71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8" name="图片 14347" descr="y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275" y="2708275"/>
            <a:ext cx="714375" cy="71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9" name="图片 14348" descr="y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138" y="3068638"/>
            <a:ext cx="714375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94" name="文本框 14349"/>
          <p:cNvSpPr txBox="1"/>
          <p:nvPr/>
        </p:nvSpPr>
        <p:spPr>
          <a:xfrm>
            <a:off x="611188" y="1773238"/>
            <a:ext cx="1512887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395" name="文本框 14350"/>
          <p:cNvSpPr txBox="1"/>
          <p:nvPr/>
        </p:nvSpPr>
        <p:spPr>
          <a:xfrm>
            <a:off x="323850" y="1557338"/>
            <a:ext cx="1727200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2" name="文本框 14351"/>
          <p:cNvSpPr txBox="1"/>
          <p:nvPr/>
        </p:nvSpPr>
        <p:spPr>
          <a:xfrm>
            <a:off x="4932363" y="3284538"/>
            <a:ext cx="3743325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FFFF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凶狠的大灰狼</a:t>
            </a:r>
            <a:endParaRPr lang="zh-CN" altLang="en-US" sz="4000" b="1" dirty="0">
              <a:solidFill>
                <a:srgbClr val="00FFFF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10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7 C -0.00017 -0.00186 0.00955 -0.00533 0.01181 -0.00394 C 0.01407 -0.00255 0.01459 0.00601 0.01337 0.00787 C 0.01216 0.00972 0.00018 0.00185 -2.77778E-6 3.7037E-7 Z " pathEditMode="relative" ptsTypes="aaaa">
                                      <p:cBhvr>
                                        <p:cTn id="6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382 0.01088 C 0.35695 0.06273 0.36024 0.11458 0.36129 0.15347 C 0.36233 0.19236 0.37257 0.22037 0.35972 0.24375 C 0.34688 0.26713 0.29896 0.26921 0.28472 0.29329 C 0.27049 0.31736 0.26007 0.36759 0.27448 0.38912 C 0.28889 0.41088 0.35 0.4081 0.37153 0.4243 C 0.39306 0.44051 0.40799 0.46968 0.40382 0.48542 C 0.39965 0.50116 0.35608 0.50995 0.34653 0.52014 C 0.33698 0.53055 0.34636 0.54213 0.34653 0.54676 " pathEditMode="relative" rAng="0" ptsTypes="aaaaaaaaA">
                                      <p:cBhvr>
                                        <p:cTn id="8" dur="5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" y="268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16 0.0419 C 0.13907 0.11667 0.14705 0.19213 0.14948 0.24838 C 0.15191 0.3051 0.17639 0.34584 0.14566 0.3801 C 0.11511 0.41389 0.0007 0.41667 -0.03333 0.45139 C -0.06736 0.48681 -0.09218 0.55926 -0.05781 0.59098 C -0.02343 0.62223 0.12257 0.61852 0.17396 0.6419 C 0.22535 0.66551 0.26111 0.70741 0.25104 0.73056 C 0.24115 0.75348 0.13698 0.76575 0.11424 0.78102 C 0.0915 0.79607 0.11389 0.81274 0.11424 0.81922 " pathEditMode="relative" rAng="0" ptsTypes="aaaaaaaaA">
                                      <p:cBhvr>
                                        <p:cTn id="10" dur="5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0" y="389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7037E-6 C 0.00312 0.03495 0.00642 0.0699 0.00746 0.09606 C 0.00851 0.12222 0.01875 0.1412 0.0059 0.15694 C -0.00695 0.17268 -0.05486 0.17407 -0.0691 0.19027 C -0.08333 0.20648 -0.09375 0.24027 -0.07934 0.25486 C -0.06493 0.26944 -0.00382 0.26759 0.01771 0.27847 C 0.03924 0.28935 0.05417 0.30902 0.05 0.31967 C 0.04583 0.33032 0.00226 0.33611 -0.00729 0.34305 C -0.01684 0.35 -0.00747 0.35787 -0.00729 0.36088 " pathEditMode="relative" ptsTypes="aaaaaaaaA">
                                      <p:cBhvr>
                                        <p:cTn id="12" dur="5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C 0.00312 0.04259 0.00642 0.08542 0.00746 0.11736 C 0.00851 0.1493 0.01875 0.17245 0.0059 0.19167 C -0.00695 0.21088 -0.05486 0.21273 -0.0691 0.23241 C -0.08333 0.25231 -0.09375 0.29375 -0.07934 0.31157 C -0.06493 0.3294 -0.00382 0.32708 0.01771 0.34051 C 0.03923 0.3537 0.05417 0.37778 0.05 0.39074 C 0.04583 0.4037 0.00226 0.41111 -0.00729 0.41944 C -0.01684 0.42801 -0.00747 0.4375 -0.00729 0.44143 " pathEditMode="relative" rAng="0" ptsTypes="aaaaaaaaA">
                                      <p:cBhvr>
                                        <p:cTn id="14" dur="5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" y="221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C 0.00312 0.07014 0.00642 0.14028 0.00746 0.19282 C 0.0085 0.24537 0.01875 0.28333 0.0059 0.31505 C -0.00695 0.34653 -0.05486 0.3493 -0.0691 0.38194 C -0.08334 0.41458 -0.09375 0.48241 -0.07934 0.51157 C -0.06493 0.54097 -0.00382 0.53727 0.01771 0.55926 C 0.03923 0.58125 0.05416 0.6206 0.05 0.6419 C 0.04583 0.66319 0.00225 0.675 -0.00729 0.68889 C -0.01684 0.70301 -0.00747 0.71852 -0.00729 0.725 " pathEditMode="relative" rAng="0" ptsTypes="aaaaaaaaA">
                                      <p:cBhvr>
                                        <p:cTn id="16" dur="5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" y="36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C 0.00313 0.05185 0.00642 0.1037 0.00747 0.14259 C 0.00851 0.18148 0.01875 0.20949 0.0059 0.23287 C -0.00694 0.25625 -0.05486 0.25833 -0.0691 0.28241 C -0.08333 0.30648 -0.09375 0.35671 -0.07934 0.37824 C -0.06493 0.4 -0.00382 0.39722 0.01771 0.41343 C 0.03924 0.42963 0.05417 0.4588 0.05 0.47454 C 0.04583 0.49028 0.00226 0.49907 -0.00729 0.50926 C -0.01684 0.51968 -0.00746 0.53125 -0.00729 0.53588 " pathEditMode="relative" rAng="0" ptsTypes="aaaaaaaaA">
                                      <p:cBhvr>
                                        <p:cTn id="18" dur="5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" y="268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C 0.00313 0.05185 0.00642 0.1037 0.00747 0.14259 C 0.00851 0.18148 0.01875 0.20949 0.0059 0.23287 C -0.00694 0.25625 -0.05486 0.25833 -0.0691 0.28241 C -0.08333 0.30648 -0.09375 0.35671 -0.07934 0.37824 C -0.06493 0.4 -0.00382 0.39722 0.01771 0.41343 C 0.03924 0.42963 0.05417 0.4588 0.05 0.47454 C 0.04583 0.49028 0.00226 0.49907 -0.00729 0.50926 C -0.01684 0.51968 -0.00746 0.53125 -0.00729 0.53588 " pathEditMode="relative" rAng="0" ptsTypes="aaaaaaaaA">
                                      <p:cBhvr>
                                        <p:cTn id="20" dur="5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" y="2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09" name="图片 16385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8" name="图片 16387" descr="la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113" y="836613"/>
            <a:ext cx="2314575" cy="4752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图片 16388" descr="lang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075" y="3284538"/>
            <a:ext cx="4029075" cy="2533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L -0.71649 0.0044 " pathEditMode="relative" rAng="0" ptsTypes="AA">
                                      <p:cBhvr>
                                        <p:cTn id="11" dur="3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00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3" name="图片 24577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4" name="文本框 24579"/>
          <p:cNvSpPr txBox="1"/>
          <p:nvPr/>
        </p:nvSpPr>
        <p:spPr>
          <a:xfrm>
            <a:off x="2124075" y="1052513"/>
            <a:ext cx="489585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FF0066"/>
                </a:solidFill>
                <a:latin typeface="Arial" panose="020B0604020202020204" pitchFamily="34" charset="0"/>
                <a:ea typeface="方正隶书简体" pitchFamily="65" charset="-122"/>
              </a:rPr>
              <a:t>故事：母鸡和苹果树</a:t>
            </a:r>
            <a:endParaRPr lang="zh-CN" altLang="en-US" sz="4000" b="1" dirty="0">
              <a:solidFill>
                <a:srgbClr val="FF0066"/>
              </a:solidFill>
              <a:latin typeface="Arial" panose="020B0604020202020204" pitchFamily="34" charset="0"/>
              <a:ea typeface="方正隶书简体" pitchFamily="65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7" name="图片 26625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7" name="文本框 26626"/>
          <p:cNvSpPr txBox="1"/>
          <p:nvPr/>
        </p:nvSpPr>
        <p:spPr>
          <a:xfrm>
            <a:off x="611188" y="620713"/>
            <a:ext cx="3671887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方正隶书简体" pitchFamily="65" charset="-122"/>
              </a:rPr>
              <a:t>母鸡住在美丽的树林里面。</a:t>
            </a:r>
            <a:endParaRPr lang="zh-CN" altLang="en-US" sz="2000" b="1" dirty="0">
              <a:solidFill>
                <a:srgbClr val="0000FF"/>
              </a:solidFill>
              <a:latin typeface="Arial" panose="020B0604020202020204" pitchFamily="34" charset="0"/>
              <a:ea typeface="方正隶书简体" pitchFamily="65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1" name="图片 27649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573463"/>
            <a:ext cx="4284663" cy="3255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2" name="图片 27650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638" y="-26987"/>
            <a:ext cx="4932362" cy="36845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2" name="文本框 27651"/>
          <p:cNvSpPr txBox="1"/>
          <p:nvPr/>
        </p:nvSpPr>
        <p:spPr>
          <a:xfrm>
            <a:off x="250825" y="1268413"/>
            <a:ext cx="3816350" cy="91598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b="1" dirty="0">
                <a:solidFill>
                  <a:srgbClr val="0000FF"/>
                </a:solidFill>
                <a:latin typeface="方正隶书简体" pitchFamily="65" charset="-122"/>
                <a:ea typeface="方正隶书简体" pitchFamily="65" charset="-122"/>
              </a:rPr>
              <a:t>        </a:t>
            </a:r>
            <a:r>
              <a:rPr lang="zh-CN" altLang="en-US" b="1" dirty="0">
                <a:solidFill>
                  <a:srgbClr val="0000FF"/>
                </a:solidFill>
                <a:latin typeface="方正隶书简体" pitchFamily="65" charset="-122"/>
                <a:ea typeface="方正隶书简体" pitchFamily="65" charset="-122"/>
              </a:rPr>
              <a:t>一天早上，母鸡醒来，发现自己家门前有一棵大大的苹果树。</a:t>
            </a:r>
            <a:endParaRPr lang="zh-CN" altLang="en-US" b="1" dirty="0">
              <a:solidFill>
                <a:srgbClr val="0000FF"/>
              </a:solidFill>
              <a:latin typeface="方正隶书简体" pitchFamily="65" charset="-122"/>
              <a:ea typeface="方正隶书简体" pitchFamily="65" charset="-122"/>
            </a:endParaRPr>
          </a:p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3" name="文本框 27652"/>
          <p:cNvSpPr txBox="1"/>
          <p:nvPr/>
        </p:nvSpPr>
        <p:spPr>
          <a:xfrm>
            <a:off x="4787900" y="4868863"/>
            <a:ext cx="403225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zh-CN" altLang="en-US" b="1" dirty="0">
                <a:solidFill>
                  <a:srgbClr val="0000FF"/>
                </a:solidFill>
                <a:latin typeface="方正隶书简体" pitchFamily="65" charset="-122"/>
                <a:ea typeface="方正隶书简体" pitchFamily="65" charset="-122"/>
              </a:rPr>
              <a:t>母鸡说：“这棵苹果树是从哪里来的呢</a:t>
            </a:r>
            <a:r>
              <a:rPr lang="en-US" altLang="zh-CN" b="1" dirty="0">
                <a:solidFill>
                  <a:srgbClr val="0000FF"/>
                </a:solidFill>
                <a:latin typeface="方正隶书简体" pitchFamily="65" charset="-122"/>
                <a:ea typeface="方正隶书简体" pitchFamily="65" charset="-122"/>
              </a:rPr>
              <a:t>?</a:t>
            </a:r>
            <a:r>
              <a:rPr lang="zh-CN" altLang="en-US" b="1" dirty="0">
                <a:solidFill>
                  <a:srgbClr val="0000FF"/>
                </a:solidFill>
                <a:latin typeface="方正隶书简体" pitchFamily="65" charset="-122"/>
                <a:ea typeface="方正隶书简体" pitchFamily="65" charset="-122"/>
              </a:rPr>
              <a:t>昨天，还没有这棵树呀。”</a:t>
            </a:r>
            <a:endParaRPr lang="zh-CN" altLang="en-US" b="1" dirty="0">
              <a:solidFill>
                <a:srgbClr val="0000FF"/>
              </a:solidFill>
              <a:latin typeface="方正隶书简体" pitchFamily="65" charset="-122"/>
              <a:ea typeface="方正隶书简体" pitchFamily="65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charRg st="0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7653">
                                            <p:txEl>
                                              <p:charRg st="0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5" name="图片 7171" descr="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0975" y="0"/>
            <a:ext cx="9324975" cy="73167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文本框 7172"/>
          <p:cNvSpPr txBox="1"/>
          <p:nvPr/>
        </p:nvSpPr>
        <p:spPr>
          <a:xfrm>
            <a:off x="0" y="692150"/>
            <a:ext cx="8893175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方正隶书简体" pitchFamily="65" charset="-122"/>
              </a:rPr>
              <a:t>       </a:t>
            </a:r>
            <a:r>
              <a:rPr lang="zh-CN" alt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方正隶书简体" pitchFamily="65" charset="-122"/>
              </a:rPr>
              <a:t>一阵风吹过来，两片树叶从树上飘落下来，母鸡发现苹果树长出了尖尖的耳朵。</a:t>
            </a:r>
            <a:endParaRPr lang="zh-CN" altLang="en-US" sz="2000" b="1" dirty="0">
              <a:solidFill>
                <a:srgbClr val="0000FF"/>
              </a:solidFill>
              <a:latin typeface="Arial" panose="020B0604020202020204" pitchFamily="34" charset="0"/>
              <a:ea typeface="方正隶书简体" pitchFamily="65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29" name="图片 28673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573463"/>
            <a:ext cx="4284663" cy="3255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0" name="图片 28675" descr="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6100" y="0"/>
            <a:ext cx="4787900" cy="3756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7" name="矩形 28676"/>
          <p:cNvSpPr/>
          <p:nvPr/>
        </p:nvSpPr>
        <p:spPr>
          <a:xfrm>
            <a:off x="250825" y="1125538"/>
            <a:ext cx="3600450" cy="1006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方正隶书简体" pitchFamily="65" charset="-122"/>
              </a:rPr>
              <a:t>母鸡说：“真奇怪，我从来没见过苹果树长着尖尖的耳朵。”</a:t>
            </a:r>
            <a:endParaRPr lang="zh-CN" altLang="en-US" sz="2000" b="1" dirty="0">
              <a:solidFill>
                <a:srgbClr val="0000FF"/>
              </a:solidFill>
              <a:latin typeface="Arial" panose="020B0604020202020204" pitchFamily="34" charset="0"/>
              <a:ea typeface="方正隶书简体" pitchFamily="65" charset="-122"/>
            </a:endParaRPr>
          </a:p>
        </p:txBody>
      </p:sp>
      <p:sp>
        <p:nvSpPr>
          <p:cNvPr id="28678" name="矩形 28677"/>
          <p:cNvSpPr/>
          <p:nvPr/>
        </p:nvSpPr>
        <p:spPr>
          <a:xfrm>
            <a:off x="4751388" y="4868863"/>
            <a:ext cx="3636962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方正隶书简体" pitchFamily="65" charset="-122"/>
              </a:rPr>
              <a:t>苹果树说：“我们苹果树有的时候是这样的。”</a:t>
            </a:r>
            <a:endParaRPr lang="zh-CN" altLang="en-US" sz="2000" b="1" dirty="0">
              <a:solidFill>
                <a:srgbClr val="0000FF"/>
              </a:solidFill>
              <a:latin typeface="Arial" panose="020B0604020202020204" pitchFamily="34" charset="0"/>
              <a:ea typeface="方正隶书简体" pitchFamily="65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  <p:bldP spid="2867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3" name="图片 20481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文本框 20482"/>
          <p:cNvSpPr txBox="1"/>
          <p:nvPr/>
        </p:nvSpPr>
        <p:spPr>
          <a:xfrm>
            <a:off x="5364163" y="2508250"/>
            <a:ext cx="3816350" cy="1281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000" b="1" dirty="0">
                <a:solidFill>
                  <a:schemeClr val="bg1"/>
                </a:solidFill>
                <a:latin typeface="方正隶书简体" pitchFamily="65" charset="-122"/>
                <a:ea typeface="方正隶书简体" pitchFamily="65" charset="-122"/>
              </a:rPr>
              <a:t>        </a:t>
            </a:r>
            <a:r>
              <a:rPr lang="zh-CN" altLang="en-US" sz="2000" b="1" dirty="0">
                <a:solidFill>
                  <a:schemeClr val="bg1"/>
                </a:solidFill>
                <a:latin typeface="方正隶书简体" pitchFamily="65" charset="-122"/>
                <a:ea typeface="方正隶书简体" pitchFamily="65" charset="-122"/>
              </a:rPr>
              <a:t>一阵风吹过，几片树叶从树上飘落下来，母鸡发现了苹果树长出了血红的大嘴。</a:t>
            </a:r>
            <a:endParaRPr lang="zh-CN" altLang="en-US" sz="2000" b="1" dirty="0">
              <a:solidFill>
                <a:schemeClr val="bg1"/>
              </a:solidFill>
              <a:latin typeface="方正隶书简体" pitchFamily="65" charset="-122"/>
              <a:ea typeface="方正隶书简体" pitchFamily="65" charset="-122"/>
            </a:endParaRPr>
          </a:p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7" name="图片 29699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638" y="0"/>
            <a:ext cx="4932362" cy="3698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78" name="图片 29700" descr="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463"/>
            <a:ext cx="4284663" cy="32559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2" name="矩形 29701"/>
          <p:cNvSpPr/>
          <p:nvPr/>
        </p:nvSpPr>
        <p:spPr>
          <a:xfrm>
            <a:off x="250825" y="1125538"/>
            <a:ext cx="3600450" cy="1006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方正隶书简体" pitchFamily="65" charset="-122"/>
              </a:rPr>
              <a:t>母鸡说：“真奇怪，我从来没见过苹果树长着血红的大嘴。”</a:t>
            </a:r>
            <a:endParaRPr lang="zh-CN" altLang="en-US" sz="2000" b="1" dirty="0">
              <a:solidFill>
                <a:srgbClr val="0000FF"/>
              </a:solidFill>
              <a:latin typeface="Arial" panose="020B0604020202020204" pitchFamily="34" charset="0"/>
              <a:ea typeface="方正隶书简体" pitchFamily="65" charset="-122"/>
            </a:endParaRPr>
          </a:p>
        </p:txBody>
      </p:sp>
      <p:sp>
        <p:nvSpPr>
          <p:cNvPr id="29703" name="矩形 29702"/>
          <p:cNvSpPr/>
          <p:nvPr/>
        </p:nvSpPr>
        <p:spPr>
          <a:xfrm>
            <a:off x="4751388" y="4868863"/>
            <a:ext cx="3636962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方正隶书简体" pitchFamily="65" charset="-122"/>
              </a:rPr>
              <a:t>苹果树说：“我们苹果树有的时候是这样的。”</a:t>
            </a:r>
            <a:endParaRPr lang="zh-CN" altLang="en-US" sz="2000" b="1" dirty="0">
              <a:solidFill>
                <a:srgbClr val="0000FF"/>
              </a:solidFill>
              <a:latin typeface="Arial" panose="020B0604020202020204" pitchFamily="34" charset="0"/>
              <a:ea typeface="方正隶书简体" pitchFamily="65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/>
      <p:bldP spid="2970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1" name="图片 31747" descr="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2225"/>
            <a:ext cx="9144000" cy="6835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5" name="图片 32770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573463"/>
            <a:ext cx="4284663" cy="32559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2" name="矩形 32771"/>
          <p:cNvSpPr/>
          <p:nvPr/>
        </p:nvSpPr>
        <p:spPr>
          <a:xfrm>
            <a:off x="250825" y="1125538"/>
            <a:ext cx="3600450" cy="1006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方正隶书简体" pitchFamily="65" charset="-122"/>
              </a:rPr>
              <a:t>母鸡说：“真奇怪，我从来没见过苹果树长着毛茸茸的尾巴。”</a:t>
            </a:r>
            <a:endParaRPr lang="zh-CN" altLang="en-US" sz="2000" b="1" dirty="0">
              <a:solidFill>
                <a:srgbClr val="0000FF"/>
              </a:solidFill>
              <a:latin typeface="Arial" panose="020B0604020202020204" pitchFamily="34" charset="0"/>
              <a:ea typeface="方正隶书简体" pitchFamily="65" charset="-122"/>
            </a:endParaRPr>
          </a:p>
        </p:txBody>
      </p:sp>
      <p:sp>
        <p:nvSpPr>
          <p:cNvPr id="32773" name="矩形 32772"/>
          <p:cNvSpPr/>
          <p:nvPr/>
        </p:nvSpPr>
        <p:spPr>
          <a:xfrm>
            <a:off x="4751388" y="4868863"/>
            <a:ext cx="3636962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方正隶书简体" pitchFamily="65" charset="-122"/>
              </a:rPr>
              <a:t>苹果树说：“我们苹果树有的时候是这样的。”</a:t>
            </a:r>
            <a:endParaRPr lang="zh-CN" altLang="en-US" sz="2000" b="1" dirty="0">
              <a:solidFill>
                <a:srgbClr val="0000FF"/>
              </a:solidFill>
              <a:latin typeface="Arial" panose="020B0604020202020204" pitchFamily="34" charset="0"/>
              <a:ea typeface="方正隶书简体" pitchFamily="65" charset="-122"/>
            </a:endParaRPr>
          </a:p>
        </p:txBody>
      </p:sp>
      <p:pic>
        <p:nvPicPr>
          <p:cNvPr id="26628" name="图片 32773" descr="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663" y="-42862"/>
            <a:ext cx="4859337" cy="3632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  <p:bldP spid="3277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649" name="图片 11267" descr="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029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9" name="文本框 11268"/>
          <p:cNvSpPr txBox="1"/>
          <p:nvPr/>
        </p:nvSpPr>
        <p:spPr>
          <a:xfrm>
            <a:off x="250825" y="5229225"/>
            <a:ext cx="8640763" cy="1585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b="1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  </a:t>
            </a:r>
            <a:r>
              <a:rPr lang="zh-CN" altLang="en-US" sz="2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方正隶书简体" pitchFamily="65" charset="-122"/>
                <a:ea typeface="方正隶书简体" pitchFamily="65" charset="-122"/>
                <a:cs typeface="+mn-cs"/>
              </a:rPr>
              <a:t>这到底是不是一棵真正的苹果树呢</a:t>
            </a:r>
            <a:r>
              <a:rPr lang="en-US" altLang="zh-CN" sz="2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方正隶书简体" pitchFamily="65" charset="-122"/>
                <a:ea typeface="方正隶书简体" pitchFamily="65" charset="-122"/>
                <a:cs typeface="+mn-cs"/>
              </a:rPr>
              <a:t>?</a:t>
            </a:r>
            <a:r>
              <a:rPr lang="zh-CN" altLang="en-US" sz="2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方正隶书简体" pitchFamily="65" charset="-122"/>
                <a:ea typeface="方正隶书简体" pitchFamily="65" charset="-122"/>
                <a:cs typeface="+mn-cs"/>
              </a:rPr>
              <a:t>母鸡想啊想，想出一个好办法。她让苹果树学大树摇。苹果树摇啊摇，几片树叶从树上飘落下来，苹果树露出了尖尖的耳朵，就这样，又露出了牙齿、身体、尾巴。</a:t>
            </a:r>
            <a:endParaRPr lang="zh-CN" altLang="en-US" sz="2000" b="1" noProof="1" dirty="0">
              <a:effectLst>
                <a:outerShdw blurRad="38100" dist="38100" dir="2700000">
                  <a:srgbClr val="C0C0C0"/>
                </a:outerShdw>
              </a:effectLst>
              <a:latin typeface="方正隶书简体" pitchFamily="65" charset="-122"/>
              <a:ea typeface="方正隶书简体" pitchFamily="65" charset="-122"/>
            </a:endParaRPr>
          </a:p>
          <a:p>
            <a:r>
              <a:rPr lang="zh-CN" altLang="en-US" sz="2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方正隶书简体" pitchFamily="65" charset="-122"/>
                <a:ea typeface="方正隶书简体" pitchFamily="65" charset="-122"/>
                <a:cs typeface="+mn-cs"/>
              </a:rPr>
              <a:t>       呀</a:t>
            </a:r>
            <a:r>
              <a:rPr lang="en-US" altLang="zh-CN" sz="2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方正隶书简体" pitchFamily="65" charset="-122"/>
                <a:ea typeface="方正隶书简体" pitchFamily="65" charset="-122"/>
                <a:cs typeface="+mn-cs"/>
              </a:rPr>
              <a:t>!</a:t>
            </a:r>
            <a:r>
              <a:rPr lang="zh-CN" altLang="en-US" sz="2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方正隶书简体" pitchFamily="65" charset="-122"/>
                <a:ea typeface="方正隶书简体" pitchFamily="65" charset="-122"/>
                <a:cs typeface="+mn-cs"/>
              </a:rPr>
              <a:t>原来苹果树是一只大灰狼装的。</a:t>
            </a:r>
            <a:endParaRPr lang="zh-CN" altLang="en-US" sz="2000" b="1" noProof="1" dirty="0">
              <a:effectLst>
                <a:outerShdw blurRad="38100" dist="38100" dir="2700000">
                  <a:srgbClr val="C0C0C0"/>
                </a:outerShdw>
              </a:effectLst>
              <a:latin typeface="方正隶书简体" pitchFamily="65" charset="-122"/>
              <a:ea typeface="方正隶书简体" pitchFamily="65" charset="-122"/>
            </a:endParaRPr>
          </a:p>
          <a:p>
            <a:r>
              <a:rPr lang="zh-CN" altLang="en-US" noProof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</a:t>
            </a:r>
            <a:endParaRPr lang="zh-CN" altLang="en-US" noProof="1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3" name="图片 30721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5" name="文本框 30724"/>
          <p:cNvSpPr txBox="1"/>
          <p:nvPr/>
        </p:nvSpPr>
        <p:spPr>
          <a:xfrm>
            <a:off x="323850" y="5607050"/>
            <a:ext cx="5256213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rgbClr val="0000FF"/>
                </a:solidFill>
                <a:latin typeface="方正隶书简体" pitchFamily="65" charset="-122"/>
                <a:ea typeface="方正隶书简体" pitchFamily="65" charset="-122"/>
              </a:rPr>
              <a:t>       </a:t>
            </a:r>
            <a:r>
              <a:rPr lang="zh-CN" altLang="en-US" sz="2000" b="1" dirty="0">
                <a:solidFill>
                  <a:srgbClr val="0000FF"/>
                </a:solidFill>
                <a:latin typeface="方正隶书简体" pitchFamily="65" charset="-122"/>
                <a:ea typeface="方正隶书简体" pitchFamily="65" charset="-122"/>
              </a:rPr>
              <a:t>母鸡赶紧把门窗关得紧紧的。大灰狼吃不到母鸡，只好饿着肚子，灰溜溜地走了。 </a:t>
            </a:r>
            <a:endParaRPr lang="zh-CN" altLang="en-US" sz="2000" b="1" dirty="0">
              <a:solidFill>
                <a:srgbClr val="0000FF"/>
              </a:solidFill>
              <a:latin typeface="方正隶书简体" pitchFamily="65" charset="-122"/>
              <a:ea typeface="方正隶书简体" pitchFamily="65" charset="-122"/>
            </a:endParaRPr>
          </a:p>
        </p:txBody>
      </p:sp>
      <p:pic>
        <p:nvPicPr>
          <p:cNvPr id="30726" name="图片 30725" descr="lang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013" y="2924175"/>
            <a:ext cx="4029075" cy="2533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L -0.71649 0.0044 " pathEditMode="relative" rAng="0" ptsTypes="AA">
                                      <p:cBhvr>
                                        <p:cTn id="11" dur="3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00" y="2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577</Words>
  <Application>WPS 演示</Application>
  <PresentationFormat>在屏幕上显示</PresentationFormat>
  <Paragraphs>46</Paragraphs>
  <Slides>27</Slides>
  <Notes>0</Notes>
  <HiddenSlides>0</HiddenSlides>
  <MMClips>12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Arial</vt:lpstr>
      <vt:lpstr>宋体</vt:lpstr>
      <vt:lpstr>Wingdings</vt:lpstr>
      <vt:lpstr>隶书</vt:lpstr>
      <vt:lpstr>方正隶书简体</vt:lpstr>
      <vt:lpstr>微软雅黑</vt:lpstr>
      <vt:lpstr>Calibri</vt:lpstr>
      <vt:lpstr>Arial Unicode MS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微软用户</dc:creator>
  <cp:lastModifiedBy>张晓蕾</cp:lastModifiedBy>
  <cp:revision>27</cp:revision>
  <dcterms:created xsi:type="dcterms:W3CDTF">2010-09-05T21:32:21Z</dcterms:created>
  <dcterms:modified xsi:type="dcterms:W3CDTF">2021-07-31T09:03:24Z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