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60" r:id="rId4"/>
    <p:sldId id="265" r:id="rId6"/>
    <p:sldId id="257" r:id="rId7"/>
    <p:sldId id="266" r:id="rId8"/>
    <p:sldId id="258" r:id="rId9"/>
    <p:sldId id="267" r:id="rId10"/>
    <p:sldId id="259" r:id="rId11"/>
    <p:sldId id="268" r:id="rId12"/>
    <p:sldId id="277" r:id="rId13"/>
  </p:sldIdLst>
  <p:sldSz cx="9144000" cy="6858000" type="screen4x3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4" userDrawn="1">
          <p15:clr>
            <a:srgbClr val="A4A3A4"/>
          </p15:clr>
        </p15:guide>
        <p15:guide id="2" pos="28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114"/>
      </p:cViewPr>
      <p:guideLst>
        <p:guide orient="horz" pos="2124"/>
        <p:guide pos="289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2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EB7-DBEB-42CC-8472-0EDD6579CA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;.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EB7-DBEB-42CC-8472-0EDD6579CA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EB7-DBEB-42CC-8472-0EDD6579CA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EB7-DBEB-42CC-8472-0EDD6579CA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EB7-DBEB-42CC-8472-0EDD6579CA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EB7-DBEB-42CC-8472-0EDD6579CA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EB7-DBEB-42CC-8472-0EDD6579CA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EB7-DBEB-42CC-8472-0EDD6579CA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EB7-DBEB-42CC-8472-0EDD6579CA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EB7-DBEB-42CC-8472-0EDD6579CA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99EB7-DBEB-42CC-8472-0EDD6579CA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99EB7-DBEB-42CC-8472-0EDD6579CA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smtClean="0"/>
              <a:t>;.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65493-754D-4DC2-B654-C78E1B508BA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GIF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tags" Target="../tags/tag2.xml"/><Relationship Id="rId3" Type="http://schemas.openxmlformats.org/officeDocument/2006/relationships/image" Target="../media/image3.png"/><Relationship Id="rId2" Type="http://schemas.openxmlformats.org/officeDocument/2006/relationships/tags" Target="../tags/tag1.xml"/><Relationship Id="rId1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tags" Target="../tags/tag5.xml"/><Relationship Id="rId4" Type="http://schemas.openxmlformats.org/officeDocument/2006/relationships/image" Target="../media/image3.png"/><Relationship Id="rId3" Type="http://schemas.openxmlformats.org/officeDocument/2006/relationships/tags" Target="../tags/tag4.xml"/><Relationship Id="rId2" Type="http://schemas.openxmlformats.org/officeDocument/2006/relationships/image" Target="../media/image2.GIF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tags" Target="../tags/tag8.xml"/><Relationship Id="rId4" Type="http://schemas.openxmlformats.org/officeDocument/2006/relationships/image" Target="../media/image3.png"/><Relationship Id="rId3" Type="http://schemas.openxmlformats.org/officeDocument/2006/relationships/tags" Target="../tags/tag7.xml"/><Relationship Id="rId2" Type="http://schemas.openxmlformats.org/officeDocument/2006/relationships/image" Target="../media/image2.GIF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tags" Target="../tags/tag11.xml"/><Relationship Id="rId4" Type="http://schemas.openxmlformats.org/officeDocument/2006/relationships/image" Target="../media/image3.png"/><Relationship Id="rId3" Type="http://schemas.openxmlformats.org/officeDocument/2006/relationships/tags" Target="../tags/tag10.xml"/><Relationship Id="rId2" Type="http://schemas.openxmlformats.org/officeDocument/2006/relationships/image" Target="../media/image2.GIF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tags" Target="../tags/tag14.xml"/><Relationship Id="rId4" Type="http://schemas.openxmlformats.org/officeDocument/2006/relationships/image" Target="../media/image3.png"/><Relationship Id="rId3" Type="http://schemas.openxmlformats.org/officeDocument/2006/relationships/tags" Target="../tags/tag13.xml"/><Relationship Id="rId2" Type="http://schemas.openxmlformats.org/officeDocument/2006/relationships/image" Target="../media/image2.GIF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tags" Target="../tags/tag17.xml"/><Relationship Id="rId4" Type="http://schemas.openxmlformats.org/officeDocument/2006/relationships/image" Target="../media/image3.png"/><Relationship Id="rId3" Type="http://schemas.openxmlformats.org/officeDocument/2006/relationships/tags" Target="../tags/tag16.xml"/><Relationship Id="rId2" Type="http://schemas.openxmlformats.org/officeDocument/2006/relationships/image" Target="../media/image2.GIF"/><Relationship Id="rId1" Type="http://schemas.openxmlformats.org/officeDocument/2006/relationships/tags" Target="../tags/tag15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tags" Target="../tags/tag20.xml"/><Relationship Id="rId4" Type="http://schemas.openxmlformats.org/officeDocument/2006/relationships/image" Target="../media/image3.png"/><Relationship Id="rId3" Type="http://schemas.openxmlformats.org/officeDocument/2006/relationships/tags" Target="../tags/tag19.xml"/><Relationship Id="rId2" Type="http://schemas.openxmlformats.org/officeDocument/2006/relationships/image" Target="../media/image2.GIF"/><Relationship Id="rId1" Type="http://schemas.openxmlformats.org/officeDocument/2006/relationships/tags" Target="../tags/tag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/Users/user/Desktop/true.jpgtrue"/>
          <p:cNvPicPr>
            <a:picLocks noChangeAspect="1" noChangeArrowheads="1"/>
          </p:cNvPicPr>
          <p:nvPr/>
        </p:nvPicPr>
        <p:blipFill>
          <a:blip r:embed="rId1"/>
          <a:srcRect l="12856" r="12856"/>
          <a:stretch>
            <a:fillRect/>
          </a:stretch>
        </p:blipFill>
        <p:spPr bwMode="auto">
          <a:xfrm>
            <a:off x="3962400" y="1474470"/>
            <a:ext cx="969645" cy="1144270"/>
          </a:xfrm>
          <a:prstGeom prst="rect">
            <a:avLst/>
          </a:prstGeom>
          <a:noFill/>
        </p:spPr>
      </p:pic>
      <p:pic>
        <p:nvPicPr>
          <p:cNvPr id="4" name="Picture 2" descr="C:/Users/user/Desktop/true.jpgtrue"/>
          <p:cNvPicPr>
            <a:picLocks noChangeAspect="1" noChangeArrowheads="1"/>
          </p:cNvPicPr>
          <p:nvPr/>
        </p:nvPicPr>
        <p:blipFill>
          <a:blip r:embed="rId1"/>
          <a:srcRect l="12856" r="12856"/>
          <a:stretch>
            <a:fillRect/>
          </a:stretch>
        </p:blipFill>
        <p:spPr bwMode="auto">
          <a:xfrm>
            <a:off x="3947160" y="1328420"/>
            <a:ext cx="1028065" cy="1290320"/>
          </a:xfrm>
          <a:prstGeom prst="rect">
            <a:avLst/>
          </a:prstGeom>
          <a:noFill/>
        </p:spPr>
      </p:pic>
      <p:pic>
        <p:nvPicPr>
          <p:cNvPr id="5" name="Picture 2" descr="C:/Users/user/Desktop/true.jpgtrue"/>
          <p:cNvPicPr>
            <a:picLocks noChangeAspect="1" noChangeArrowheads="1"/>
          </p:cNvPicPr>
          <p:nvPr/>
        </p:nvPicPr>
        <p:blipFill>
          <a:blip r:embed="rId1"/>
          <a:srcRect l="12856" r="12856"/>
          <a:stretch>
            <a:fillRect/>
          </a:stretch>
        </p:blipFill>
        <p:spPr bwMode="auto">
          <a:xfrm>
            <a:off x="3943350" y="1341120"/>
            <a:ext cx="962660" cy="1257300"/>
          </a:xfrm>
          <a:prstGeom prst="rect">
            <a:avLst/>
          </a:prstGeom>
          <a:noFill/>
        </p:spPr>
      </p:pic>
      <p:pic>
        <p:nvPicPr>
          <p:cNvPr id="6" name="Picture 2" descr="C:/Users/user/Desktop/true.jpgtrue"/>
          <p:cNvPicPr>
            <a:picLocks noChangeAspect="1" noChangeArrowheads="1"/>
          </p:cNvPicPr>
          <p:nvPr/>
        </p:nvPicPr>
        <p:blipFill>
          <a:blip r:embed="rId1"/>
          <a:srcRect l="12856" r="12856"/>
          <a:stretch>
            <a:fillRect/>
          </a:stretch>
        </p:blipFill>
        <p:spPr bwMode="auto">
          <a:xfrm>
            <a:off x="3947160" y="1341120"/>
            <a:ext cx="962025" cy="1198880"/>
          </a:xfrm>
          <a:prstGeom prst="rect">
            <a:avLst/>
          </a:prstGeom>
          <a:noFill/>
        </p:spPr>
      </p:pic>
      <p:pic>
        <p:nvPicPr>
          <p:cNvPr id="7" name="Picture 2" descr="C:/Users/user/Desktop/true.jpgtrue"/>
          <p:cNvPicPr>
            <a:picLocks noChangeAspect="1" noChangeArrowheads="1"/>
          </p:cNvPicPr>
          <p:nvPr/>
        </p:nvPicPr>
        <p:blipFill>
          <a:blip r:embed="rId1"/>
          <a:srcRect l="12856" r="12856"/>
          <a:stretch>
            <a:fillRect/>
          </a:stretch>
        </p:blipFill>
        <p:spPr bwMode="auto">
          <a:xfrm>
            <a:off x="3962400" y="1343025"/>
            <a:ext cx="993775" cy="1275715"/>
          </a:xfrm>
          <a:prstGeom prst="rect">
            <a:avLst/>
          </a:prstGeom>
          <a:noFill/>
        </p:spPr>
      </p:pic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z="1800" smtClean="0">
                <a:solidFill>
                  <a:srgbClr val="400040"/>
                </a:solidFill>
              </a:rPr>
            </a:fld>
            <a:endParaRPr lang="zh-CN" altLang="en-US" sz="1800">
              <a:solidFill>
                <a:srgbClr val="400040"/>
              </a:solidFill>
            </a:endParaRPr>
          </a:p>
        </p:txBody>
      </p:sp>
      <p:pic>
        <p:nvPicPr>
          <p:cNvPr id="2" name="图片 1" descr="t0139223e703f5972e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" y="3910330"/>
            <a:ext cx="9125585" cy="294703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907540" y="1124585"/>
            <a:ext cx="5142230" cy="11417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6000" b="1">
                <a:latin typeface="汉仪糯米团简" panose="00020600040101010101" charset="-122"/>
                <a:ea typeface="汉仪糯米团简" panose="00020600040101010101" charset="-122"/>
                <a:cs typeface="汉仪糯米团简" panose="00020600040101010101" charset="-122"/>
              </a:rPr>
              <a:t>小</a:t>
            </a:r>
            <a:r>
              <a:rPr lang="en-US" altLang="zh-CN" sz="6000" b="1">
                <a:latin typeface="汉仪糯米团简" panose="00020600040101010101" charset="-122"/>
                <a:ea typeface="汉仪糯米团简" panose="00020600040101010101" charset="-122"/>
                <a:cs typeface="汉仪糯米团简" panose="00020600040101010101" charset="-122"/>
              </a:rPr>
              <a:t> </a:t>
            </a:r>
            <a:r>
              <a:rPr lang="zh-CN" altLang="en-US" sz="6000" b="1">
                <a:latin typeface="汉仪糯米团简" panose="00020600040101010101" charset="-122"/>
                <a:ea typeface="汉仪糯米团简" panose="00020600040101010101" charset="-122"/>
                <a:cs typeface="汉仪糯米团简" panose="00020600040101010101" charset="-122"/>
              </a:rPr>
              <a:t>猫</a:t>
            </a:r>
            <a:r>
              <a:rPr lang="en-US" altLang="zh-CN" sz="6000" b="1">
                <a:latin typeface="汉仪糯米团简" panose="00020600040101010101" charset="-122"/>
                <a:ea typeface="汉仪糯米团简" panose="00020600040101010101" charset="-122"/>
                <a:cs typeface="汉仪糯米团简" panose="00020600040101010101" charset="-122"/>
              </a:rPr>
              <a:t> </a:t>
            </a:r>
            <a:r>
              <a:rPr lang="zh-CN" altLang="en-US" sz="6000" b="1">
                <a:latin typeface="汉仪糯米团简" panose="00020600040101010101" charset="-122"/>
                <a:ea typeface="汉仪糯米团简" panose="00020600040101010101" charset="-122"/>
                <a:cs typeface="汉仪糯米团简" panose="00020600040101010101" charset="-122"/>
              </a:rPr>
              <a:t>过</a:t>
            </a:r>
            <a:r>
              <a:rPr lang="en-US" altLang="zh-CN" sz="6000" b="1">
                <a:latin typeface="汉仪糯米团简" panose="00020600040101010101" charset="-122"/>
                <a:ea typeface="汉仪糯米团简" panose="00020600040101010101" charset="-122"/>
                <a:cs typeface="汉仪糯米团简" panose="00020600040101010101" charset="-122"/>
              </a:rPr>
              <a:t> </a:t>
            </a:r>
            <a:r>
              <a:rPr lang="zh-CN" altLang="en-US" sz="6000" b="1">
                <a:latin typeface="汉仪糯米团简" panose="00020600040101010101" charset="-122"/>
                <a:ea typeface="汉仪糯米团简" panose="00020600040101010101" charset="-122"/>
                <a:cs typeface="汉仪糯米团简" panose="00020600040101010101" charset="-122"/>
              </a:rPr>
              <a:t>河</a:t>
            </a:r>
            <a:endParaRPr lang="zh-CN" altLang="en-US" sz="6000" b="1">
              <a:latin typeface="汉仪糯米团简" panose="00020600040101010101" charset="-122"/>
              <a:ea typeface="汉仪糯米团简" panose="00020600040101010101" charset="-122"/>
              <a:cs typeface="汉仪糯米团简" panose="0002060004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8568e-05 -0.0145715 C -0.125222 -0.0289446 -0.250233 -0.0432156 -0.313512 -0.00944052 C -0.376803 0.0244366 -0.36746 0.155426 -0.379921 0.188993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" y="9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9.25926e-05 L -0.196806 0.206574 " pathEditMode="relative" rAng="0" ptsTypes="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" y="23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9.25926e-05 L -0.00201389 0.180556 " pathEditMode="relative" rAng="0" ptsTypes="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" y="23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9722 0.180741 " pathEditMode="relative" rAng="0" ptsTypes="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2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06 -0.0182091 C 0.05035 -0.0182091 0.25 -0.0528471 0.30208 -0.0181051 C 0.35434 0.0166323 0.31042 0.147227 0.3125 0.190969 " pathEditMode="relative" rAng="0" ptsTypes="a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" y="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t0139223e703f5972e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60" y="3994150"/>
            <a:ext cx="9105900" cy="2854960"/>
          </a:xfrm>
          <a:prstGeom prst="rect">
            <a:avLst/>
          </a:prstGeom>
        </p:spPr>
      </p:pic>
      <p:sp>
        <p:nvSpPr>
          <p:cNvPr id="12" name="圆角矩形 11"/>
          <p:cNvSpPr/>
          <p:nvPr/>
        </p:nvSpPr>
        <p:spPr>
          <a:xfrm>
            <a:off x="4331335" y="3993515"/>
            <a:ext cx="4815840" cy="3034665"/>
          </a:xfrm>
          <a:prstGeom prst="round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>
            <a:outerShdw blurRad="50800" dist="50800" dir="54000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400040"/>
              </a:solidFill>
            </a:endParaRPr>
          </a:p>
        </p:txBody>
      </p:sp>
      <p:pic>
        <p:nvPicPr>
          <p:cNvPr id="3" name="Picture 2" descr="C:/Users/user/Desktop/猫.png猫"/>
          <p:cNvPicPr>
            <a:picLocks noChangeAspect="1" noChangeArrowheads="1"/>
          </p:cNvPicPr>
          <p:nvPr/>
        </p:nvPicPr>
        <p:blipFill>
          <a:blip r:embed="rId3"/>
          <a:srcRect l="4624" r="4624"/>
          <a:stretch>
            <a:fillRect/>
          </a:stretch>
        </p:blipFill>
        <p:spPr bwMode="auto">
          <a:xfrm>
            <a:off x="7164288" y="620688"/>
            <a:ext cx="1152128" cy="1558253"/>
          </a:xfrm>
          <a:prstGeom prst="rect">
            <a:avLst/>
          </a:prstGeom>
          <a:noFill/>
        </p:spPr>
      </p:pic>
      <p:sp>
        <p:nvSpPr>
          <p:cNvPr id="10" name="圆角矩形 9"/>
          <p:cNvSpPr/>
          <p:nvPr/>
        </p:nvSpPr>
        <p:spPr>
          <a:xfrm>
            <a:off x="0" y="3994150"/>
            <a:ext cx="4622800" cy="3051175"/>
          </a:xfrm>
          <a:prstGeom prst="round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n>
                <a:noFill/>
              </a:ln>
              <a:solidFill>
                <a:srgbClr val="400040"/>
              </a:solidFill>
            </a:endParaRPr>
          </a:p>
        </p:txBody>
      </p:sp>
      <p:pic>
        <p:nvPicPr>
          <p:cNvPr id="4" name="Picture 2" descr="C:/Users/user/Desktop/猫.png猫"/>
          <p:cNvPicPr>
            <a:picLocks noChangeAspect="1" noChangeArrowheads="1"/>
          </p:cNvPicPr>
          <p:nvPr/>
        </p:nvPicPr>
        <p:blipFill>
          <a:blip r:embed="rId3"/>
          <a:srcRect l="4624" r="4624"/>
          <a:stretch>
            <a:fillRect/>
          </a:stretch>
        </p:blipFill>
        <p:spPr bwMode="auto">
          <a:xfrm>
            <a:off x="5580112" y="692696"/>
            <a:ext cx="1152128" cy="1558253"/>
          </a:xfrm>
          <a:prstGeom prst="rect">
            <a:avLst/>
          </a:prstGeom>
          <a:noFill/>
        </p:spPr>
      </p:pic>
      <p:pic>
        <p:nvPicPr>
          <p:cNvPr id="5" name="Picture 2" descr="C:/Users/user/Desktop/猫.png猫"/>
          <p:cNvPicPr>
            <a:picLocks noChangeAspect="1" noChangeArrowheads="1"/>
          </p:cNvPicPr>
          <p:nvPr/>
        </p:nvPicPr>
        <p:blipFill>
          <a:blip r:embed="rId3"/>
          <a:srcRect l="4624" r="4624"/>
          <a:stretch>
            <a:fillRect/>
          </a:stretch>
        </p:blipFill>
        <p:spPr bwMode="auto">
          <a:xfrm>
            <a:off x="3995936" y="692696"/>
            <a:ext cx="1152128" cy="1558253"/>
          </a:xfrm>
          <a:prstGeom prst="rect">
            <a:avLst/>
          </a:prstGeom>
          <a:noFill/>
        </p:spPr>
      </p:pic>
      <p:pic>
        <p:nvPicPr>
          <p:cNvPr id="6" name="Picture 2" descr="C:/Users/user/Desktop/猫.png猫"/>
          <p:cNvPicPr>
            <a:picLocks noChangeAspect="1" noChangeArrowheads="1"/>
          </p:cNvPicPr>
          <p:nvPr/>
        </p:nvPicPr>
        <p:blipFill>
          <a:blip r:embed="rId3"/>
          <a:srcRect l="4624" r="4624"/>
          <a:stretch>
            <a:fillRect/>
          </a:stretch>
        </p:blipFill>
        <p:spPr bwMode="auto">
          <a:xfrm>
            <a:off x="2339752" y="692696"/>
            <a:ext cx="1152128" cy="1558253"/>
          </a:xfrm>
          <a:prstGeom prst="rect">
            <a:avLst/>
          </a:prstGeom>
          <a:noFill/>
        </p:spPr>
      </p:pic>
      <p:pic>
        <p:nvPicPr>
          <p:cNvPr id="7" name="Picture 2" descr="C:/Users/user/Desktop/true.jpgtrue"/>
          <p:cNvPicPr>
            <a:picLocks noChangeAspect="1" noChangeArrowheads="1"/>
          </p:cNvPicPr>
          <p:nvPr/>
        </p:nvPicPr>
        <p:blipFill>
          <a:blip r:embed="rId4"/>
          <a:srcRect l="12856" r="12856"/>
          <a:stretch>
            <a:fillRect/>
          </a:stretch>
        </p:blipFill>
        <p:spPr bwMode="auto">
          <a:xfrm>
            <a:off x="760095" y="769620"/>
            <a:ext cx="1147445" cy="1408430"/>
          </a:xfrm>
          <a:prstGeom prst="rect">
            <a:avLst/>
          </a:prstGeom>
          <a:noFill/>
        </p:spPr>
      </p:pic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z="1800" smtClean="0">
                <a:solidFill>
                  <a:srgbClr val="400040"/>
                </a:solidFill>
              </a:rPr>
            </a:fld>
            <a:endParaRPr lang="zh-CN" altLang="en-US" sz="1800">
              <a:solidFill>
                <a:srgbClr val="40004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07 2.77556E-17 L 0.07865 0.51644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2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06 3.33333E-06 C 0.02569 0.22338 0.05139 0.44699 0.06302 0.54791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" y="27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06 -3.33333E-06 C 0.05139 0.21482 0.10278 0.42986 0.12605 0.52686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" y="2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06 C 0.07708 0.21922 0.15434 0.43866 0.18906 0.5375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26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06 -3.33333E-06 C 0.10591 0.22338 0.21233 0.44699 0.2599 0.54792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2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t0139223e703f5972e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0720"/>
            <a:ext cx="9152255" cy="3637280"/>
          </a:xfrm>
          <a:prstGeom prst="rect">
            <a:avLst/>
          </a:prstGeom>
        </p:spPr>
      </p:pic>
      <p:sp>
        <p:nvSpPr>
          <p:cNvPr id="2" name="圆角矩形 1"/>
          <p:cNvSpPr/>
          <p:nvPr>
            <p:custDataLst>
              <p:tags r:id="rId2"/>
            </p:custDataLst>
          </p:nvPr>
        </p:nvSpPr>
        <p:spPr>
          <a:xfrm>
            <a:off x="4331335" y="3993515"/>
            <a:ext cx="4815840" cy="3034665"/>
          </a:xfrm>
          <a:prstGeom prst="round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>
            <a:outerShdw blurRad="50800" dist="50800" dir="54000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solidFill>
                <a:srgbClr val="400040"/>
              </a:solidFill>
            </a:endParaRPr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0" y="3994150"/>
            <a:ext cx="4622800" cy="3051175"/>
          </a:xfrm>
          <a:prstGeom prst="round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ln>
                <a:noFill/>
              </a:ln>
              <a:solidFill>
                <a:srgbClr val="400040"/>
              </a:solidFill>
            </a:endParaRPr>
          </a:p>
        </p:txBody>
      </p:sp>
      <p:pic>
        <p:nvPicPr>
          <p:cNvPr id="3" name="Picture 2" descr="C:/Users/user/Desktop/猫.png猫"/>
          <p:cNvPicPr>
            <a:picLocks noChangeAspect="1" noChangeArrowheads="1"/>
          </p:cNvPicPr>
          <p:nvPr/>
        </p:nvPicPr>
        <p:blipFill>
          <a:blip r:embed="rId5"/>
          <a:srcRect l="4629" r="4629"/>
          <a:stretch>
            <a:fillRect/>
          </a:stretch>
        </p:blipFill>
        <p:spPr bwMode="auto">
          <a:xfrm>
            <a:off x="6948899" y="4364948"/>
            <a:ext cx="1043608" cy="1411478"/>
          </a:xfrm>
          <a:prstGeom prst="rect">
            <a:avLst/>
          </a:prstGeom>
          <a:noFill/>
        </p:spPr>
      </p:pic>
      <p:pic>
        <p:nvPicPr>
          <p:cNvPr id="4" name="Picture 2" descr="C:/Users/user/Desktop/猫.png猫"/>
          <p:cNvPicPr>
            <a:picLocks noChangeAspect="1" noChangeArrowheads="1"/>
          </p:cNvPicPr>
          <p:nvPr/>
        </p:nvPicPr>
        <p:blipFill>
          <a:blip r:embed="rId5"/>
          <a:srcRect l="4629" r="4629"/>
          <a:stretch>
            <a:fillRect/>
          </a:stretch>
        </p:blipFill>
        <p:spPr bwMode="auto">
          <a:xfrm>
            <a:off x="6084297" y="4437591"/>
            <a:ext cx="1043608" cy="1411478"/>
          </a:xfrm>
          <a:prstGeom prst="rect">
            <a:avLst/>
          </a:prstGeom>
          <a:noFill/>
        </p:spPr>
      </p:pic>
      <p:pic>
        <p:nvPicPr>
          <p:cNvPr id="5" name="Picture 2" descr="C:/Users/user/Desktop/猫.png猫"/>
          <p:cNvPicPr>
            <a:picLocks noChangeAspect="1" noChangeArrowheads="1"/>
          </p:cNvPicPr>
          <p:nvPr/>
        </p:nvPicPr>
        <p:blipFill>
          <a:blip r:embed="rId5"/>
          <a:srcRect l="4629" r="4629"/>
          <a:stretch>
            <a:fillRect/>
          </a:stretch>
        </p:blipFill>
        <p:spPr bwMode="auto">
          <a:xfrm>
            <a:off x="7740476" y="4019508"/>
            <a:ext cx="1043608" cy="1411478"/>
          </a:xfrm>
          <a:prstGeom prst="rect">
            <a:avLst/>
          </a:prstGeom>
          <a:noFill/>
        </p:spPr>
      </p:pic>
      <p:pic>
        <p:nvPicPr>
          <p:cNvPr id="6" name="Picture 2" descr="C:/Users/user/Desktop/猫.png猫"/>
          <p:cNvPicPr>
            <a:picLocks noChangeAspect="1" noChangeArrowheads="1"/>
          </p:cNvPicPr>
          <p:nvPr/>
        </p:nvPicPr>
        <p:blipFill>
          <a:blip r:embed="rId5"/>
          <a:srcRect l="4629" r="4629"/>
          <a:stretch>
            <a:fillRect/>
          </a:stretch>
        </p:blipFill>
        <p:spPr bwMode="auto">
          <a:xfrm>
            <a:off x="5148704" y="4437591"/>
            <a:ext cx="1043608" cy="1411478"/>
          </a:xfrm>
          <a:prstGeom prst="rect">
            <a:avLst/>
          </a:prstGeom>
          <a:noFill/>
        </p:spPr>
      </p:pic>
      <p:pic>
        <p:nvPicPr>
          <p:cNvPr id="7" name="Picture 2" descr="C:/Users/user/Desktop/猫.png猫"/>
          <p:cNvPicPr>
            <a:picLocks noChangeAspect="1" noChangeArrowheads="1"/>
          </p:cNvPicPr>
          <p:nvPr/>
        </p:nvPicPr>
        <p:blipFill>
          <a:blip r:embed="rId5"/>
          <a:srcRect l="4629" r="4629"/>
          <a:stretch>
            <a:fillRect/>
          </a:stretch>
        </p:blipFill>
        <p:spPr bwMode="auto">
          <a:xfrm>
            <a:off x="1789787" y="4364819"/>
            <a:ext cx="1043608" cy="1411478"/>
          </a:xfrm>
          <a:prstGeom prst="rect">
            <a:avLst/>
          </a:prstGeom>
          <a:noFill/>
        </p:spPr>
      </p:pic>
      <p:pic>
        <p:nvPicPr>
          <p:cNvPr id="19" name="Picture 2" descr="C:/Users/user/Desktop/猫.png猫"/>
          <p:cNvPicPr>
            <a:picLocks noChangeAspect="1" noChangeArrowheads="1"/>
          </p:cNvPicPr>
          <p:nvPr/>
        </p:nvPicPr>
        <p:blipFill>
          <a:blip r:embed="rId5"/>
          <a:srcRect l="4620" r="4620"/>
          <a:stretch>
            <a:fillRect/>
          </a:stretch>
        </p:blipFill>
        <p:spPr bwMode="auto">
          <a:xfrm>
            <a:off x="7164288" y="36344"/>
            <a:ext cx="1080120" cy="1460860"/>
          </a:xfrm>
          <a:prstGeom prst="rect">
            <a:avLst/>
          </a:prstGeom>
          <a:noFill/>
        </p:spPr>
      </p:pic>
      <p:pic>
        <p:nvPicPr>
          <p:cNvPr id="20" name="Picture 2" descr="C:/Users/user/Desktop/猫.png猫"/>
          <p:cNvPicPr>
            <a:picLocks noChangeAspect="1" noChangeArrowheads="1"/>
          </p:cNvPicPr>
          <p:nvPr/>
        </p:nvPicPr>
        <p:blipFill>
          <a:blip r:embed="rId5"/>
          <a:srcRect l="4620" r="4620"/>
          <a:stretch>
            <a:fillRect/>
          </a:stretch>
        </p:blipFill>
        <p:spPr bwMode="auto">
          <a:xfrm>
            <a:off x="5580112" y="108352"/>
            <a:ext cx="1080120" cy="1460860"/>
          </a:xfrm>
          <a:prstGeom prst="rect">
            <a:avLst/>
          </a:prstGeom>
          <a:noFill/>
        </p:spPr>
      </p:pic>
      <p:pic>
        <p:nvPicPr>
          <p:cNvPr id="21" name="Picture 2" descr="C:/Users/user/Desktop/猫.png猫"/>
          <p:cNvPicPr>
            <a:picLocks noChangeAspect="1" noChangeArrowheads="1"/>
          </p:cNvPicPr>
          <p:nvPr/>
        </p:nvPicPr>
        <p:blipFill>
          <a:blip r:embed="rId5"/>
          <a:srcRect l="4620" r="4620"/>
          <a:stretch>
            <a:fillRect/>
          </a:stretch>
        </p:blipFill>
        <p:spPr bwMode="auto">
          <a:xfrm>
            <a:off x="3995936" y="108352"/>
            <a:ext cx="1080120" cy="1460860"/>
          </a:xfrm>
          <a:prstGeom prst="rect">
            <a:avLst/>
          </a:prstGeom>
          <a:noFill/>
        </p:spPr>
      </p:pic>
      <p:pic>
        <p:nvPicPr>
          <p:cNvPr id="22" name="Picture 2" descr="C:/Users/user/Desktop/猫.png猫"/>
          <p:cNvPicPr>
            <a:picLocks noChangeAspect="1" noChangeArrowheads="1"/>
          </p:cNvPicPr>
          <p:nvPr/>
        </p:nvPicPr>
        <p:blipFill>
          <a:blip r:embed="rId5"/>
          <a:srcRect l="4620" r="4620"/>
          <a:stretch>
            <a:fillRect/>
          </a:stretch>
        </p:blipFill>
        <p:spPr bwMode="auto">
          <a:xfrm>
            <a:off x="1979712" y="108352"/>
            <a:ext cx="1080120" cy="1460860"/>
          </a:xfrm>
          <a:prstGeom prst="rect">
            <a:avLst/>
          </a:prstGeom>
          <a:noFill/>
        </p:spPr>
      </p:pic>
      <p:pic>
        <p:nvPicPr>
          <p:cNvPr id="23" name="Picture 2" descr="C:/Users/user/Desktop/猫.png猫"/>
          <p:cNvPicPr>
            <a:picLocks noChangeAspect="1" noChangeArrowheads="1"/>
          </p:cNvPicPr>
          <p:nvPr/>
        </p:nvPicPr>
        <p:blipFill>
          <a:blip r:embed="rId5"/>
          <a:srcRect l="4620" r="4620"/>
          <a:stretch>
            <a:fillRect/>
          </a:stretch>
        </p:blipFill>
        <p:spPr bwMode="auto">
          <a:xfrm>
            <a:off x="395536" y="180360"/>
            <a:ext cx="1080120" cy="1460860"/>
          </a:xfrm>
          <a:prstGeom prst="rect">
            <a:avLst/>
          </a:prstGeom>
          <a:noFill/>
        </p:spPr>
      </p:pic>
      <p:sp>
        <p:nvSpPr>
          <p:cNvPr id="25" name="矩形 24"/>
          <p:cNvSpPr/>
          <p:nvPr/>
        </p:nvSpPr>
        <p:spPr>
          <a:xfrm>
            <a:off x="4205930" y="1701017"/>
            <a:ext cx="426720" cy="5835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5</a:t>
            </a:r>
            <a:endParaRPr lang="zh-CN" altLang="en-US" sz="3200" b="1" cap="none" spc="30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540275" y="3803556"/>
            <a:ext cx="401320" cy="5219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8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4</a:t>
            </a:r>
            <a:endParaRPr lang="zh-CN" altLang="en-US" sz="2800" b="1" cap="none" spc="30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219794" y="3947572"/>
            <a:ext cx="401320" cy="5219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8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</a:t>
            </a:r>
            <a:endParaRPr lang="zh-CN" altLang="en-US" sz="2800" b="1" cap="none" spc="30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cxnSp>
        <p:nvCxnSpPr>
          <p:cNvPr id="28" name="直接连接符 27"/>
          <p:cNvCxnSpPr/>
          <p:nvPr/>
        </p:nvCxnSpPr>
        <p:spPr>
          <a:xfrm flipH="1">
            <a:off x="2627784" y="2651428"/>
            <a:ext cx="1728192" cy="144016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4427984" y="2651428"/>
            <a:ext cx="2088232" cy="136815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灯片编号占位符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z="1800" smtClean="0">
                <a:solidFill>
                  <a:srgbClr val="400040"/>
                </a:solidFill>
              </a:rPr>
            </a:fld>
            <a:endParaRPr lang="zh-CN" altLang="en-US" sz="1800">
              <a:solidFill>
                <a:srgbClr val="400040"/>
              </a:solidFill>
            </a:endParaRPr>
          </a:p>
        </p:txBody>
      </p:sp>
      <p:sp>
        <p:nvSpPr>
          <p:cNvPr id="30" name="页脚占位符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z="1800" smtClean="0">
                <a:solidFill>
                  <a:srgbClr val="400040"/>
                </a:solidFill>
              </a:rPr>
              <a:t>;.</a:t>
            </a:r>
            <a:endParaRPr lang="zh-CN" altLang="en-US" sz="1800">
              <a:solidFill>
                <a:srgbClr val="40004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1"/>
      <p:bldP spid="27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0139223e703f5972e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3220720"/>
            <a:ext cx="9152255" cy="3637280"/>
          </a:xfrm>
          <a:prstGeom prst="rect">
            <a:avLst/>
          </a:prstGeom>
        </p:spPr>
      </p:pic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4331335" y="3993515"/>
            <a:ext cx="4815840" cy="3034665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50800" dist="50800" dir="54000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solidFill>
                <a:srgbClr val="400040"/>
              </a:solidFill>
            </a:endParaRPr>
          </a:p>
        </p:txBody>
      </p:sp>
      <p:sp>
        <p:nvSpPr>
          <p:cNvPr id="13" name="圆角矩形 12"/>
          <p:cNvSpPr/>
          <p:nvPr>
            <p:custDataLst>
              <p:tags r:id="rId5"/>
            </p:custDataLst>
          </p:nvPr>
        </p:nvSpPr>
        <p:spPr>
          <a:xfrm>
            <a:off x="0" y="3994150"/>
            <a:ext cx="4622800" cy="3051175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ln>
                <a:noFill/>
              </a:ln>
              <a:solidFill>
                <a:srgbClr val="400040"/>
              </a:solidFill>
            </a:endParaRPr>
          </a:p>
        </p:txBody>
      </p:sp>
      <p:pic>
        <p:nvPicPr>
          <p:cNvPr id="3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4" r="4624"/>
          <a:stretch>
            <a:fillRect/>
          </a:stretch>
        </p:blipFill>
        <p:spPr bwMode="auto">
          <a:xfrm>
            <a:off x="7164288" y="620688"/>
            <a:ext cx="1152128" cy="1558253"/>
          </a:xfrm>
          <a:prstGeom prst="rect">
            <a:avLst/>
          </a:prstGeom>
          <a:noFill/>
        </p:spPr>
      </p:pic>
      <p:pic>
        <p:nvPicPr>
          <p:cNvPr id="4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4" r="4624"/>
          <a:stretch>
            <a:fillRect/>
          </a:stretch>
        </p:blipFill>
        <p:spPr bwMode="auto">
          <a:xfrm>
            <a:off x="5580112" y="692696"/>
            <a:ext cx="1152128" cy="1558253"/>
          </a:xfrm>
          <a:prstGeom prst="rect">
            <a:avLst/>
          </a:prstGeom>
          <a:noFill/>
        </p:spPr>
      </p:pic>
      <p:pic>
        <p:nvPicPr>
          <p:cNvPr id="5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4" r="4624"/>
          <a:stretch>
            <a:fillRect/>
          </a:stretch>
        </p:blipFill>
        <p:spPr bwMode="auto">
          <a:xfrm>
            <a:off x="3995936" y="692696"/>
            <a:ext cx="1152128" cy="1558253"/>
          </a:xfrm>
          <a:prstGeom prst="rect">
            <a:avLst/>
          </a:prstGeom>
          <a:noFill/>
        </p:spPr>
      </p:pic>
      <p:pic>
        <p:nvPicPr>
          <p:cNvPr id="6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4" r="4624"/>
          <a:stretch>
            <a:fillRect/>
          </a:stretch>
        </p:blipFill>
        <p:spPr bwMode="auto">
          <a:xfrm>
            <a:off x="2339752" y="692696"/>
            <a:ext cx="1152128" cy="1558253"/>
          </a:xfrm>
          <a:prstGeom prst="rect">
            <a:avLst/>
          </a:prstGeom>
          <a:noFill/>
        </p:spPr>
      </p:pic>
      <p:pic>
        <p:nvPicPr>
          <p:cNvPr id="7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4" r="4624"/>
          <a:stretch>
            <a:fillRect/>
          </a:stretch>
        </p:blipFill>
        <p:spPr bwMode="auto">
          <a:xfrm>
            <a:off x="755576" y="764704"/>
            <a:ext cx="1152128" cy="1558253"/>
          </a:xfrm>
          <a:prstGeom prst="rect">
            <a:avLst/>
          </a:prstGeom>
          <a:noFill/>
        </p:spPr>
      </p:pic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z="1800" smtClean="0">
                <a:solidFill>
                  <a:srgbClr val="400040"/>
                </a:solidFill>
              </a:rPr>
            </a:fld>
            <a:endParaRPr lang="zh-CN" altLang="en-US" sz="1800">
              <a:solidFill>
                <a:srgbClr val="40004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05 -9.25926e-05 L 0 0.505926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784722 0.495463 " pathEditMode="relative" rAng="0" ptsTypes="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394444 0.484907 " pathEditMode="relative" rAng="0" ptsTypes="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" y="2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05 -9.25926e-05 L 0.0629861 0.484907 " pathEditMode="relative" rAng="0" ptsTypes="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" y="25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9.25926e-05 L 0.0945139 0.505926 " pathEditMode="relative" rAng="0" ptsTypes="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2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0139223e703f5972e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3220720"/>
            <a:ext cx="9152255" cy="3637280"/>
          </a:xfrm>
          <a:prstGeom prst="rect">
            <a:avLst/>
          </a:prstGeom>
        </p:spPr>
      </p:pic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4331335" y="3993515"/>
            <a:ext cx="4815840" cy="3034665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50800" dist="50800" dir="54000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solidFill>
                <a:srgbClr val="400040"/>
              </a:solidFill>
            </a:endParaRPr>
          </a:p>
        </p:txBody>
      </p:sp>
      <p:sp>
        <p:nvSpPr>
          <p:cNvPr id="13" name="圆角矩形 12"/>
          <p:cNvSpPr/>
          <p:nvPr>
            <p:custDataLst>
              <p:tags r:id="rId5"/>
            </p:custDataLst>
          </p:nvPr>
        </p:nvSpPr>
        <p:spPr>
          <a:xfrm>
            <a:off x="0" y="3994150"/>
            <a:ext cx="4622800" cy="3051175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ln>
                <a:noFill/>
              </a:ln>
              <a:solidFill>
                <a:srgbClr val="400040"/>
              </a:solidFill>
            </a:endParaRPr>
          </a:p>
        </p:txBody>
      </p:sp>
      <p:pic>
        <p:nvPicPr>
          <p:cNvPr id="3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9" r="4629"/>
          <a:stretch>
            <a:fillRect/>
          </a:stretch>
        </p:blipFill>
        <p:spPr bwMode="auto">
          <a:xfrm>
            <a:off x="7884160" y="4250055"/>
            <a:ext cx="904240" cy="1224280"/>
          </a:xfrm>
          <a:prstGeom prst="rect">
            <a:avLst/>
          </a:prstGeom>
          <a:noFill/>
        </p:spPr>
      </p:pic>
      <p:pic>
        <p:nvPicPr>
          <p:cNvPr id="4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9" r="4629"/>
          <a:stretch>
            <a:fillRect/>
          </a:stretch>
        </p:blipFill>
        <p:spPr bwMode="auto">
          <a:xfrm>
            <a:off x="6443980" y="4293235"/>
            <a:ext cx="904240" cy="1224280"/>
          </a:xfrm>
          <a:prstGeom prst="rect">
            <a:avLst/>
          </a:prstGeom>
          <a:noFill/>
        </p:spPr>
      </p:pic>
      <p:pic>
        <p:nvPicPr>
          <p:cNvPr id="5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9" r="4629"/>
          <a:stretch>
            <a:fillRect/>
          </a:stretch>
        </p:blipFill>
        <p:spPr bwMode="auto">
          <a:xfrm>
            <a:off x="4932045" y="4293235"/>
            <a:ext cx="904240" cy="1224280"/>
          </a:xfrm>
          <a:prstGeom prst="rect">
            <a:avLst/>
          </a:prstGeom>
          <a:noFill/>
        </p:spPr>
      </p:pic>
      <p:pic>
        <p:nvPicPr>
          <p:cNvPr id="6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9" r="4629"/>
          <a:stretch>
            <a:fillRect/>
          </a:stretch>
        </p:blipFill>
        <p:spPr bwMode="auto">
          <a:xfrm>
            <a:off x="2519045" y="4322445"/>
            <a:ext cx="904240" cy="1224280"/>
          </a:xfrm>
          <a:prstGeom prst="rect">
            <a:avLst/>
          </a:prstGeom>
          <a:noFill/>
        </p:spPr>
      </p:pic>
      <p:pic>
        <p:nvPicPr>
          <p:cNvPr id="7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9" r="4629"/>
          <a:stretch>
            <a:fillRect/>
          </a:stretch>
        </p:blipFill>
        <p:spPr bwMode="auto">
          <a:xfrm>
            <a:off x="934720" y="4394200"/>
            <a:ext cx="904240" cy="1224280"/>
          </a:xfrm>
          <a:prstGeom prst="rect">
            <a:avLst/>
          </a:prstGeom>
          <a:noFill/>
        </p:spPr>
      </p:pic>
      <p:pic>
        <p:nvPicPr>
          <p:cNvPr id="19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35" r="4635"/>
          <a:stretch>
            <a:fillRect/>
          </a:stretch>
        </p:blipFill>
        <p:spPr bwMode="auto">
          <a:xfrm>
            <a:off x="7236296" y="108351"/>
            <a:ext cx="936104" cy="1266079"/>
          </a:xfrm>
          <a:prstGeom prst="rect">
            <a:avLst/>
          </a:prstGeom>
          <a:noFill/>
        </p:spPr>
      </p:pic>
      <p:pic>
        <p:nvPicPr>
          <p:cNvPr id="20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35" r="4635"/>
          <a:stretch>
            <a:fillRect/>
          </a:stretch>
        </p:blipFill>
        <p:spPr bwMode="auto">
          <a:xfrm>
            <a:off x="5652120" y="108351"/>
            <a:ext cx="936104" cy="1266079"/>
          </a:xfrm>
          <a:prstGeom prst="rect">
            <a:avLst/>
          </a:prstGeom>
          <a:noFill/>
        </p:spPr>
      </p:pic>
      <p:pic>
        <p:nvPicPr>
          <p:cNvPr id="21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35" r="4635"/>
          <a:stretch>
            <a:fillRect/>
          </a:stretch>
        </p:blipFill>
        <p:spPr bwMode="auto">
          <a:xfrm>
            <a:off x="4067944" y="108351"/>
            <a:ext cx="936104" cy="1266079"/>
          </a:xfrm>
          <a:prstGeom prst="rect">
            <a:avLst/>
          </a:prstGeom>
          <a:noFill/>
        </p:spPr>
      </p:pic>
      <p:pic>
        <p:nvPicPr>
          <p:cNvPr id="22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35" r="4635"/>
          <a:stretch>
            <a:fillRect/>
          </a:stretch>
        </p:blipFill>
        <p:spPr bwMode="auto">
          <a:xfrm>
            <a:off x="2051720" y="108351"/>
            <a:ext cx="936104" cy="1266079"/>
          </a:xfrm>
          <a:prstGeom prst="rect">
            <a:avLst/>
          </a:prstGeom>
          <a:noFill/>
        </p:spPr>
      </p:pic>
      <p:pic>
        <p:nvPicPr>
          <p:cNvPr id="23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35" r="4635"/>
          <a:stretch>
            <a:fillRect/>
          </a:stretch>
        </p:blipFill>
        <p:spPr bwMode="auto">
          <a:xfrm>
            <a:off x="467544" y="180359"/>
            <a:ext cx="936104" cy="1266079"/>
          </a:xfrm>
          <a:prstGeom prst="rect">
            <a:avLst/>
          </a:prstGeom>
          <a:noFill/>
        </p:spPr>
      </p:pic>
      <p:sp>
        <p:nvSpPr>
          <p:cNvPr id="29" name="矩形 28"/>
          <p:cNvSpPr/>
          <p:nvPr/>
        </p:nvSpPr>
        <p:spPr>
          <a:xfrm>
            <a:off x="4205930" y="1297792"/>
            <a:ext cx="426720" cy="5835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5</a:t>
            </a:r>
            <a:endParaRPr lang="en-US" altLang="zh-CN" sz="3200" b="1" cap="none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27575" y="3803556"/>
            <a:ext cx="426720" cy="5835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3</a:t>
            </a:r>
            <a:endParaRPr lang="en-US" altLang="zh-CN" sz="3200" b="1" cap="none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207094" y="3947572"/>
            <a:ext cx="426720" cy="5835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2</a:t>
            </a:r>
            <a:endParaRPr lang="en-US" altLang="zh-CN" sz="3200" b="1" cap="none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H="1">
            <a:off x="2627784" y="2651428"/>
            <a:ext cx="1728192" cy="144016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4427984" y="2651428"/>
            <a:ext cx="2088232" cy="136815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灯片编号占位符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z="1800" smtClean="0">
                <a:solidFill>
                  <a:srgbClr val="400040"/>
                </a:solidFill>
              </a:rPr>
            </a:fld>
            <a:endParaRPr lang="zh-CN" altLang="en-US" sz="1800">
              <a:solidFill>
                <a:srgbClr val="40004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1"/>
      <p:bldP spid="31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0139223e703f5972e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3220720"/>
            <a:ext cx="9152255" cy="3637280"/>
          </a:xfrm>
          <a:prstGeom prst="rect">
            <a:avLst/>
          </a:prstGeom>
        </p:spPr>
      </p:pic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4331335" y="3993515"/>
            <a:ext cx="4815840" cy="3034665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50800" dist="50800" dir="54000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solidFill>
                <a:srgbClr val="400040"/>
              </a:solidFill>
            </a:endParaRPr>
          </a:p>
        </p:txBody>
      </p:sp>
      <p:sp>
        <p:nvSpPr>
          <p:cNvPr id="13" name="圆角矩形 12"/>
          <p:cNvSpPr/>
          <p:nvPr>
            <p:custDataLst>
              <p:tags r:id="rId5"/>
            </p:custDataLst>
          </p:nvPr>
        </p:nvSpPr>
        <p:spPr>
          <a:xfrm>
            <a:off x="0" y="3994150"/>
            <a:ext cx="4622800" cy="3051175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ln>
                <a:noFill/>
              </a:ln>
              <a:solidFill>
                <a:srgbClr val="400040"/>
              </a:solidFill>
            </a:endParaRPr>
          </a:p>
        </p:txBody>
      </p:sp>
      <p:pic>
        <p:nvPicPr>
          <p:cNvPr id="3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4" r="4624"/>
          <a:stretch>
            <a:fillRect/>
          </a:stretch>
        </p:blipFill>
        <p:spPr bwMode="auto">
          <a:xfrm>
            <a:off x="7164288" y="620688"/>
            <a:ext cx="1152128" cy="1558253"/>
          </a:xfrm>
          <a:prstGeom prst="rect">
            <a:avLst/>
          </a:prstGeom>
          <a:noFill/>
        </p:spPr>
      </p:pic>
      <p:pic>
        <p:nvPicPr>
          <p:cNvPr id="4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4" r="4624"/>
          <a:stretch>
            <a:fillRect/>
          </a:stretch>
        </p:blipFill>
        <p:spPr bwMode="auto">
          <a:xfrm>
            <a:off x="5580112" y="692696"/>
            <a:ext cx="1152128" cy="1558253"/>
          </a:xfrm>
          <a:prstGeom prst="rect">
            <a:avLst/>
          </a:prstGeom>
          <a:noFill/>
        </p:spPr>
      </p:pic>
      <p:pic>
        <p:nvPicPr>
          <p:cNvPr id="5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4" r="4624"/>
          <a:stretch>
            <a:fillRect/>
          </a:stretch>
        </p:blipFill>
        <p:spPr bwMode="auto">
          <a:xfrm>
            <a:off x="3995936" y="692696"/>
            <a:ext cx="1152128" cy="1558253"/>
          </a:xfrm>
          <a:prstGeom prst="rect">
            <a:avLst/>
          </a:prstGeom>
          <a:noFill/>
        </p:spPr>
      </p:pic>
      <p:pic>
        <p:nvPicPr>
          <p:cNvPr id="6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4" r="4624"/>
          <a:stretch>
            <a:fillRect/>
          </a:stretch>
        </p:blipFill>
        <p:spPr bwMode="auto">
          <a:xfrm>
            <a:off x="2339752" y="692696"/>
            <a:ext cx="1152128" cy="1558253"/>
          </a:xfrm>
          <a:prstGeom prst="rect">
            <a:avLst/>
          </a:prstGeom>
          <a:noFill/>
        </p:spPr>
      </p:pic>
      <p:pic>
        <p:nvPicPr>
          <p:cNvPr id="7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4" r="4624"/>
          <a:stretch>
            <a:fillRect/>
          </a:stretch>
        </p:blipFill>
        <p:spPr bwMode="auto">
          <a:xfrm>
            <a:off x="755576" y="764704"/>
            <a:ext cx="1152128" cy="1558253"/>
          </a:xfrm>
          <a:prstGeom prst="rect">
            <a:avLst/>
          </a:prstGeom>
          <a:noFill/>
        </p:spPr>
      </p:pic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z="1800" smtClean="0">
                <a:solidFill>
                  <a:srgbClr val="400040"/>
                </a:solidFill>
              </a:rPr>
            </a:fld>
            <a:endParaRPr lang="zh-CN" altLang="en-US" sz="1800">
              <a:solidFill>
                <a:srgbClr val="40004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9.25926e-05 L -0.0944444 0.474352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25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05 -9.25926e-05 L -0.0550694 0.484907 " pathEditMode="relative" rAng="0" ptsTypes="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" y="25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36111 0.484907 " pathEditMode="relative" rAng="0" ptsTypes="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" y="2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156944 0.505926 " pathEditMode="relative" rAng="0" ptsTypes="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05 -9.25926e-05 L 0.00791667 0.49537 " pathEditMode="relative" rAng="0" ptsTypes="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0139223e703f5972e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3220720"/>
            <a:ext cx="9152255" cy="3637280"/>
          </a:xfrm>
          <a:prstGeom prst="rect">
            <a:avLst/>
          </a:prstGeom>
        </p:spPr>
      </p:pic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4331335" y="3993515"/>
            <a:ext cx="4815840" cy="3034665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50800" dist="50800" dir="54000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solidFill>
                <a:srgbClr val="400040"/>
              </a:solidFill>
            </a:endParaRPr>
          </a:p>
        </p:txBody>
      </p:sp>
      <p:sp>
        <p:nvSpPr>
          <p:cNvPr id="13" name="圆角矩形 12"/>
          <p:cNvSpPr/>
          <p:nvPr>
            <p:custDataLst>
              <p:tags r:id="rId5"/>
            </p:custDataLst>
          </p:nvPr>
        </p:nvSpPr>
        <p:spPr>
          <a:xfrm>
            <a:off x="0" y="3994150"/>
            <a:ext cx="4622800" cy="3051175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ln>
                <a:noFill/>
              </a:ln>
              <a:solidFill>
                <a:srgbClr val="400040"/>
              </a:solidFill>
            </a:endParaRPr>
          </a:p>
        </p:txBody>
      </p:sp>
      <p:pic>
        <p:nvPicPr>
          <p:cNvPr id="3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0" r="4620"/>
          <a:stretch>
            <a:fillRect/>
          </a:stretch>
        </p:blipFill>
        <p:spPr bwMode="auto">
          <a:xfrm>
            <a:off x="7596505" y="4221480"/>
            <a:ext cx="877570" cy="1187450"/>
          </a:xfrm>
          <a:prstGeom prst="rect">
            <a:avLst/>
          </a:prstGeom>
          <a:noFill/>
        </p:spPr>
      </p:pic>
      <p:pic>
        <p:nvPicPr>
          <p:cNvPr id="4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0" r="4620"/>
          <a:stretch>
            <a:fillRect/>
          </a:stretch>
        </p:blipFill>
        <p:spPr bwMode="auto">
          <a:xfrm>
            <a:off x="5940425" y="4293235"/>
            <a:ext cx="877570" cy="1187450"/>
          </a:xfrm>
          <a:prstGeom prst="rect">
            <a:avLst/>
          </a:prstGeom>
          <a:noFill/>
        </p:spPr>
      </p:pic>
      <p:pic>
        <p:nvPicPr>
          <p:cNvPr id="5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0" r="4620"/>
          <a:stretch>
            <a:fillRect/>
          </a:stretch>
        </p:blipFill>
        <p:spPr bwMode="auto">
          <a:xfrm>
            <a:off x="3275965" y="4293235"/>
            <a:ext cx="877570" cy="1187450"/>
          </a:xfrm>
          <a:prstGeom prst="rect">
            <a:avLst/>
          </a:prstGeom>
          <a:noFill/>
        </p:spPr>
      </p:pic>
      <p:pic>
        <p:nvPicPr>
          <p:cNvPr id="6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0" r="4620"/>
          <a:stretch>
            <a:fillRect/>
          </a:stretch>
        </p:blipFill>
        <p:spPr bwMode="auto">
          <a:xfrm>
            <a:off x="2051685" y="4293235"/>
            <a:ext cx="877570" cy="1187450"/>
          </a:xfrm>
          <a:prstGeom prst="rect">
            <a:avLst/>
          </a:prstGeom>
          <a:noFill/>
        </p:spPr>
      </p:pic>
      <p:pic>
        <p:nvPicPr>
          <p:cNvPr id="7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0" r="4620"/>
          <a:stretch>
            <a:fillRect/>
          </a:stretch>
        </p:blipFill>
        <p:spPr bwMode="auto">
          <a:xfrm>
            <a:off x="683895" y="4364990"/>
            <a:ext cx="877570" cy="1187450"/>
          </a:xfrm>
          <a:prstGeom prst="rect">
            <a:avLst/>
          </a:prstGeom>
          <a:noFill/>
        </p:spPr>
      </p:pic>
      <p:pic>
        <p:nvPicPr>
          <p:cNvPr id="19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0" r="4620"/>
          <a:stretch>
            <a:fillRect/>
          </a:stretch>
        </p:blipFill>
        <p:spPr bwMode="auto">
          <a:xfrm>
            <a:off x="7092280" y="36344"/>
            <a:ext cx="1080120" cy="1460860"/>
          </a:xfrm>
          <a:prstGeom prst="rect">
            <a:avLst/>
          </a:prstGeom>
          <a:noFill/>
        </p:spPr>
      </p:pic>
      <p:pic>
        <p:nvPicPr>
          <p:cNvPr id="20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0" r="4620"/>
          <a:stretch>
            <a:fillRect/>
          </a:stretch>
        </p:blipFill>
        <p:spPr bwMode="auto">
          <a:xfrm>
            <a:off x="5508104" y="108352"/>
            <a:ext cx="1080120" cy="1460860"/>
          </a:xfrm>
          <a:prstGeom prst="rect">
            <a:avLst/>
          </a:prstGeom>
          <a:noFill/>
        </p:spPr>
      </p:pic>
      <p:pic>
        <p:nvPicPr>
          <p:cNvPr id="21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0" r="4620"/>
          <a:stretch>
            <a:fillRect/>
          </a:stretch>
        </p:blipFill>
        <p:spPr bwMode="auto">
          <a:xfrm>
            <a:off x="3923928" y="108352"/>
            <a:ext cx="1080120" cy="1460860"/>
          </a:xfrm>
          <a:prstGeom prst="rect">
            <a:avLst/>
          </a:prstGeom>
          <a:noFill/>
        </p:spPr>
      </p:pic>
      <p:pic>
        <p:nvPicPr>
          <p:cNvPr id="22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0" r="4620"/>
          <a:stretch>
            <a:fillRect/>
          </a:stretch>
        </p:blipFill>
        <p:spPr bwMode="auto">
          <a:xfrm>
            <a:off x="2267744" y="108352"/>
            <a:ext cx="1080120" cy="1460860"/>
          </a:xfrm>
          <a:prstGeom prst="rect">
            <a:avLst/>
          </a:prstGeom>
          <a:noFill/>
        </p:spPr>
      </p:pic>
      <p:pic>
        <p:nvPicPr>
          <p:cNvPr id="23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0" r="4620"/>
          <a:stretch>
            <a:fillRect/>
          </a:stretch>
        </p:blipFill>
        <p:spPr bwMode="auto">
          <a:xfrm>
            <a:off x="467544" y="180360"/>
            <a:ext cx="1080120" cy="1460860"/>
          </a:xfrm>
          <a:prstGeom prst="rect">
            <a:avLst/>
          </a:prstGeom>
          <a:noFill/>
        </p:spPr>
      </p:pic>
      <p:sp>
        <p:nvSpPr>
          <p:cNvPr id="37" name="矩形 36"/>
          <p:cNvSpPr/>
          <p:nvPr/>
        </p:nvSpPr>
        <p:spPr>
          <a:xfrm>
            <a:off x="4205930" y="1297792"/>
            <a:ext cx="426720" cy="5835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5</a:t>
            </a:r>
            <a:endParaRPr lang="en-US" altLang="zh-CN" sz="3200" b="1" cap="none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527575" y="3803556"/>
            <a:ext cx="426720" cy="5835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2</a:t>
            </a:r>
            <a:endParaRPr lang="en-US" altLang="zh-CN" sz="3200" b="1" cap="none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207094" y="3947572"/>
            <a:ext cx="426720" cy="5835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3</a:t>
            </a:r>
            <a:endParaRPr lang="en-US" altLang="zh-CN" sz="3200" b="1" cap="none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cxnSp>
        <p:nvCxnSpPr>
          <p:cNvPr id="40" name="直接连接符 39"/>
          <p:cNvCxnSpPr/>
          <p:nvPr/>
        </p:nvCxnSpPr>
        <p:spPr>
          <a:xfrm flipH="1">
            <a:off x="2627784" y="2651428"/>
            <a:ext cx="1728192" cy="144016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4427984" y="2651428"/>
            <a:ext cx="2088232" cy="136815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灯片编号占位符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z="1800" smtClean="0">
                <a:solidFill>
                  <a:srgbClr val="400040"/>
                </a:solidFill>
              </a:rPr>
            </a:fld>
            <a:endParaRPr lang="zh-CN" altLang="en-US" sz="1800">
              <a:solidFill>
                <a:srgbClr val="40004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1"/>
      <p:bldP spid="39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0139223e703f5972e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3220720"/>
            <a:ext cx="9152255" cy="3637280"/>
          </a:xfrm>
          <a:prstGeom prst="rect">
            <a:avLst/>
          </a:prstGeom>
        </p:spPr>
      </p:pic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4331335" y="3993515"/>
            <a:ext cx="4815840" cy="3034665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50800" dist="50800" dir="54000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solidFill>
                <a:srgbClr val="400040"/>
              </a:solidFill>
            </a:endParaRPr>
          </a:p>
        </p:txBody>
      </p:sp>
      <p:sp>
        <p:nvSpPr>
          <p:cNvPr id="13" name="圆角矩形 12"/>
          <p:cNvSpPr/>
          <p:nvPr>
            <p:custDataLst>
              <p:tags r:id="rId5"/>
            </p:custDataLst>
          </p:nvPr>
        </p:nvSpPr>
        <p:spPr>
          <a:xfrm>
            <a:off x="0" y="3994150"/>
            <a:ext cx="4622800" cy="3051175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ln>
                <a:noFill/>
              </a:ln>
              <a:solidFill>
                <a:srgbClr val="400040"/>
              </a:solidFill>
            </a:endParaRPr>
          </a:p>
        </p:txBody>
      </p:sp>
      <p:pic>
        <p:nvPicPr>
          <p:cNvPr id="3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4" r="4624"/>
          <a:stretch>
            <a:fillRect/>
          </a:stretch>
        </p:blipFill>
        <p:spPr bwMode="auto">
          <a:xfrm>
            <a:off x="7164288" y="620688"/>
            <a:ext cx="1152128" cy="1558253"/>
          </a:xfrm>
          <a:prstGeom prst="rect">
            <a:avLst/>
          </a:prstGeom>
          <a:noFill/>
        </p:spPr>
      </p:pic>
      <p:pic>
        <p:nvPicPr>
          <p:cNvPr id="4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4" r="4624"/>
          <a:stretch>
            <a:fillRect/>
          </a:stretch>
        </p:blipFill>
        <p:spPr bwMode="auto">
          <a:xfrm>
            <a:off x="5580112" y="692696"/>
            <a:ext cx="1152128" cy="1558253"/>
          </a:xfrm>
          <a:prstGeom prst="rect">
            <a:avLst/>
          </a:prstGeom>
          <a:noFill/>
        </p:spPr>
      </p:pic>
      <p:pic>
        <p:nvPicPr>
          <p:cNvPr id="5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4" r="4624"/>
          <a:stretch>
            <a:fillRect/>
          </a:stretch>
        </p:blipFill>
        <p:spPr bwMode="auto">
          <a:xfrm>
            <a:off x="3995936" y="692696"/>
            <a:ext cx="1152128" cy="1558253"/>
          </a:xfrm>
          <a:prstGeom prst="rect">
            <a:avLst/>
          </a:prstGeom>
          <a:noFill/>
        </p:spPr>
      </p:pic>
      <p:pic>
        <p:nvPicPr>
          <p:cNvPr id="6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4" r="4624"/>
          <a:stretch>
            <a:fillRect/>
          </a:stretch>
        </p:blipFill>
        <p:spPr bwMode="auto">
          <a:xfrm>
            <a:off x="2339752" y="692696"/>
            <a:ext cx="1152128" cy="1558253"/>
          </a:xfrm>
          <a:prstGeom prst="rect">
            <a:avLst/>
          </a:prstGeom>
          <a:noFill/>
        </p:spPr>
      </p:pic>
      <p:pic>
        <p:nvPicPr>
          <p:cNvPr id="7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4" r="4624"/>
          <a:stretch>
            <a:fillRect/>
          </a:stretch>
        </p:blipFill>
        <p:spPr bwMode="auto">
          <a:xfrm>
            <a:off x="755576" y="764704"/>
            <a:ext cx="1152128" cy="1558253"/>
          </a:xfrm>
          <a:prstGeom prst="rect">
            <a:avLst/>
          </a:prstGeom>
          <a:noFill/>
        </p:spPr>
      </p:pic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z="1800" smtClean="0">
                <a:solidFill>
                  <a:srgbClr val="400040"/>
                </a:solidFill>
              </a:rPr>
            </a:fld>
            <a:endParaRPr lang="zh-CN" altLang="en-US" sz="1800">
              <a:solidFill>
                <a:srgbClr val="40004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05 -9.25926e-05 L -0.251944 0.474352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" y="26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9.25926e-05 L -0.181111 0.484907 " pathEditMode="relative" rAng="0" ptsTypes="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" y="26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05 -9.25926e-05 L -0.110208 0.474352 " pathEditMode="relative" rAng="0" ptsTypes="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" y="26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72222 0.484907 " pathEditMode="relative" rAng="0" ptsTypes="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" y="2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05 0 L -0.0944444 0.495463 " pathEditMode="relative" rAng="0" ptsTypes="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2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0139223e703f5972e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3220720"/>
            <a:ext cx="9152255" cy="3637280"/>
          </a:xfrm>
          <a:prstGeom prst="rect">
            <a:avLst/>
          </a:prstGeom>
        </p:spPr>
      </p:pic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4331335" y="3993515"/>
            <a:ext cx="4815840" cy="3034665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50800" dist="50800" dir="54000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solidFill>
                <a:srgbClr val="400040"/>
              </a:solidFill>
            </a:endParaRPr>
          </a:p>
        </p:txBody>
      </p:sp>
      <p:sp>
        <p:nvSpPr>
          <p:cNvPr id="13" name="圆角矩形 12"/>
          <p:cNvSpPr/>
          <p:nvPr>
            <p:custDataLst>
              <p:tags r:id="rId5"/>
            </p:custDataLst>
          </p:nvPr>
        </p:nvSpPr>
        <p:spPr>
          <a:xfrm>
            <a:off x="0" y="3994150"/>
            <a:ext cx="4622800" cy="3051175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>
              <a:ln>
                <a:noFill/>
              </a:ln>
              <a:solidFill>
                <a:srgbClr val="400040"/>
              </a:solidFill>
            </a:endParaRPr>
          </a:p>
        </p:txBody>
      </p:sp>
      <p:pic>
        <p:nvPicPr>
          <p:cNvPr id="3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0" r="4620"/>
          <a:stretch>
            <a:fillRect/>
          </a:stretch>
        </p:blipFill>
        <p:spPr bwMode="auto">
          <a:xfrm>
            <a:off x="6372860" y="4314190"/>
            <a:ext cx="719455" cy="974090"/>
          </a:xfrm>
          <a:prstGeom prst="rect">
            <a:avLst/>
          </a:prstGeom>
          <a:noFill/>
        </p:spPr>
      </p:pic>
      <p:pic>
        <p:nvPicPr>
          <p:cNvPr id="4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0" r="4620"/>
          <a:stretch>
            <a:fillRect/>
          </a:stretch>
        </p:blipFill>
        <p:spPr bwMode="auto">
          <a:xfrm>
            <a:off x="3492500" y="4364990"/>
            <a:ext cx="719455" cy="974090"/>
          </a:xfrm>
          <a:prstGeom prst="rect">
            <a:avLst/>
          </a:prstGeom>
          <a:noFill/>
        </p:spPr>
      </p:pic>
      <p:pic>
        <p:nvPicPr>
          <p:cNvPr id="5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0" r="4620"/>
          <a:stretch>
            <a:fillRect/>
          </a:stretch>
        </p:blipFill>
        <p:spPr bwMode="auto">
          <a:xfrm>
            <a:off x="612140" y="4364990"/>
            <a:ext cx="719455" cy="974090"/>
          </a:xfrm>
          <a:prstGeom prst="rect">
            <a:avLst/>
          </a:prstGeom>
          <a:noFill/>
        </p:spPr>
      </p:pic>
      <p:pic>
        <p:nvPicPr>
          <p:cNvPr id="6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0" r="4620"/>
          <a:stretch>
            <a:fillRect/>
          </a:stretch>
        </p:blipFill>
        <p:spPr bwMode="auto">
          <a:xfrm>
            <a:off x="2484755" y="4364990"/>
            <a:ext cx="719455" cy="974090"/>
          </a:xfrm>
          <a:prstGeom prst="rect">
            <a:avLst/>
          </a:prstGeom>
          <a:noFill/>
        </p:spPr>
      </p:pic>
      <p:pic>
        <p:nvPicPr>
          <p:cNvPr id="7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20" r="4620"/>
          <a:stretch>
            <a:fillRect/>
          </a:stretch>
        </p:blipFill>
        <p:spPr bwMode="auto">
          <a:xfrm>
            <a:off x="1548130" y="4364990"/>
            <a:ext cx="719455" cy="974090"/>
          </a:xfrm>
          <a:prstGeom prst="rect">
            <a:avLst/>
          </a:prstGeom>
          <a:noFill/>
        </p:spPr>
      </p:pic>
      <p:pic>
        <p:nvPicPr>
          <p:cNvPr id="19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15" r="4615"/>
          <a:stretch>
            <a:fillRect/>
          </a:stretch>
        </p:blipFill>
        <p:spPr bwMode="auto">
          <a:xfrm>
            <a:off x="7308304" y="121315"/>
            <a:ext cx="1008112" cy="1363469"/>
          </a:xfrm>
          <a:prstGeom prst="rect">
            <a:avLst/>
          </a:prstGeom>
          <a:noFill/>
        </p:spPr>
      </p:pic>
      <p:pic>
        <p:nvPicPr>
          <p:cNvPr id="20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15" r="4615"/>
          <a:stretch>
            <a:fillRect/>
          </a:stretch>
        </p:blipFill>
        <p:spPr bwMode="auto">
          <a:xfrm>
            <a:off x="5796136" y="108351"/>
            <a:ext cx="1008112" cy="1363469"/>
          </a:xfrm>
          <a:prstGeom prst="rect">
            <a:avLst/>
          </a:prstGeom>
          <a:noFill/>
        </p:spPr>
      </p:pic>
      <p:pic>
        <p:nvPicPr>
          <p:cNvPr id="21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15" r="4615"/>
          <a:stretch>
            <a:fillRect/>
          </a:stretch>
        </p:blipFill>
        <p:spPr bwMode="auto">
          <a:xfrm>
            <a:off x="4139952" y="116632"/>
            <a:ext cx="1008112" cy="1363469"/>
          </a:xfrm>
          <a:prstGeom prst="rect">
            <a:avLst/>
          </a:prstGeom>
          <a:noFill/>
        </p:spPr>
      </p:pic>
      <p:pic>
        <p:nvPicPr>
          <p:cNvPr id="22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15" r="4615"/>
          <a:stretch>
            <a:fillRect/>
          </a:stretch>
        </p:blipFill>
        <p:spPr bwMode="auto">
          <a:xfrm>
            <a:off x="2195736" y="108351"/>
            <a:ext cx="1008112" cy="1363469"/>
          </a:xfrm>
          <a:prstGeom prst="rect">
            <a:avLst/>
          </a:prstGeom>
          <a:noFill/>
        </p:spPr>
      </p:pic>
      <p:pic>
        <p:nvPicPr>
          <p:cNvPr id="23" name="Picture 2" descr="C:/Users/user/Desktop/猫.png猫"/>
          <p:cNvPicPr>
            <a:picLocks noChangeAspect="1" noChangeArrowheads="1"/>
          </p:cNvPicPr>
          <p:nvPr/>
        </p:nvPicPr>
        <p:blipFill>
          <a:blip r:embed="rId6"/>
          <a:srcRect l="4615" r="4615"/>
          <a:stretch>
            <a:fillRect/>
          </a:stretch>
        </p:blipFill>
        <p:spPr bwMode="auto">
          <a:xfrm>
            <a:off x="539552" y="180359"/>
            <a:ext cx="1008112" cy="1363469"/>
          </a:xfrm>
          <a:prstGeom prst="rect">
            <a:avLst/>
          </a:prstGeom>
          <a:noFill/>
        </p:spPr>
      </p:pic>
      <p:sp>
        <p:nvSpPr>
          <p:cNvPr id="38" name="矩形 37"/>
          <p:cNvSpPr/>
          <p:nvPr/>
        </p:nvSpPr>
        <p:spPr>
          <a:xfrm>
            <a:off x="4205930" y="1297792"/>
            <a:ext cx="426720" cy="5835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5</a:t>
            </a:r>
            <a:endParaRPr lang="en-US" altLang="zh-CN" sz="3200" b="1" cap="none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527575" y="3803556"/>
            <a:ext cx="426720" cy="5835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</a:t>
            </a:r>
            <a:endParaRPr lang="en-US" altLang="zh-CN" sz="3200" b="1" cap="none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207094" y="3947572"/>
            <a:ext cx="426720" cy="5835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4</a:t>
            </a:r>
            <a:endParaRPr lang="en-US" altLang="zh-CN" sz="3200" b="1" cap="none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cxnSp>
        <p:nvCxnSpPr>
          <p:cNvPr id="41" name="直接连接符 40"/>
          <p:cNvCxnSpPr/>
          <p:nvPr/>
        </p:nvCxnSpPr>
        <p:spPr>
          <a:xfrm flipH="1">
            <a:off x="2627784" y="2651428"/>
            <a:ext cx="1728192" cy="144016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4427984" y="2651428"/>
            <a:ext cx="2088232" cy="136815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灯片编号占位符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z="1800" smtClean="0">
                <a:solidFill>
                  <a:srgbClr val="400040"/>
                </a:solidFill>
              </a:rPr>
            </a:fld>
            <a:endParaRPr lang="zh-CN" altLang="en-US" sz="1800">
              <a:solidFill>
                <a:srgbClr val="40004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1"/>
      <p:bldP spid="40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995757" y="261075"/>
            <a:ext cx="847554" cy="5835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5</a:t>
            </a:r>
            <a:endParaRPr lang="en-US" altLang="zh-CN" sz="3200" b="1" cap="none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2483225" y="2348756"/>
            <a:ext cx="847554" cy="5835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</a:t>
            </a:r>
            <a:endParaRPr lang="en-US" altLang="zh-CN" sz="3200" b="1" cap="none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2987427" y="980728"/>
            <a:ext cx="1152525" cy="136842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716016" y="980728"/>
            <a:ext cx="1007745" cy="122428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483225" y="3299376"/>
            <a:ext cx="847554" cy="5835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2</a:t>
            </a:r>
            <a:endParaRPr lang="en-US" altLang="zh-CN" sz="3200" b="1" cap="none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483225" y="4235480"/>
            <a:ext cx="847554" cy="5835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3</a:t>
            </a:r>
            <a:endParaRPr lang="en-US" altLang="zh-CN" sz="3200" b="1" cap="none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483225" y="5157068"/>
            <a:ext cx="847554" cy="5835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4</a:t>
            </a:r>
            <a:endParaRPr lang="en-US" altLang="zh-CN" sz="3200" b="1" cap="none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364032" y="2340412"/>
            <a:ext cx="847554" cy="5835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4</a:t>
            </a:r>
            <a:endParaRPr lang="en-US" altLang="zh-CN" sz="3200" b="1" cap="none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64032" y="3291032"/>
            <a:ext cx="847554" cy="5835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3</a:t>
            </a:r>
            <a:endParaRPr lang="en-US" altLang="zh-CN" sz="3200" b="1" cap="none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364032" y="4227136"/>
            <a:ext cx="847554" cy="5835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2</a:t>
            </a:r>
            <a:endParaRPr lang="en-US" altLang="zh-CN" sz="3200" b="1" cap="none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364032" y="5148724"/>
            <a:ext cx="847554" cy="5835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40004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</a:t>
            </a:r>
            <a:endParaRPr lang="en-US" altLang="zh-CN" sz="3200" b="1" cap="none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40004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5493-754D-4DC2-B654-C78E1B508BAA}" type="slidenum">
              <a:rPr lang="zh-CN" altLang="en-US" sz="1800" smtClean="0">
                <a:solidFill>
                  <a:srgbClr val="400040"/>
                </a:solidFill>
              </a:rPr>
            </a:fld>
            <a:endParaRPr lang="zh-CN" altLang="en-US" sz="1800">
              <a:solidFill>
                <a:srgbClr val="400040"/>
              </a:solidFill>
            </a:endParaRPr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sz="1800">
              <a:solidFill>
                <a:srgbClr val="40004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1"/>
      <p:bldP spid="16" grpId="2"/>
      <p:bldP spid="17" grpId="3"/>
      <p:bldP spid="18" grpId="4"/>
      <p:bldP spid="19" grpId="5"/>
      <p:bldP spid="20" grpId="6"/>
      <p:bldP spid="21" grpId="7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mQxY2VhYzE3YTQ2N2Q0ZTA2YzE0NDMxZTMxZmIwMTg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WPS 演示</Application>
  <PresentationFormat>On-screen Show (4:3)</PresentationFormat>
  <Paragraphs>66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Arial</vt:lpstr>
      <vt:lpstr>宋体</vt:lpstr>
      <vt:lpstr>Wingdings</vt:lpstr>
      <vt:lpstr>Calibri</vt:lpstr>
      <vt:lpstr>微软雅黑</vt:lpstr>
      <vt:lpstr>Arial Unicode MS</vt:lpstr>
      <vt:lpstr>华文行楷</vt:lpstr>
      <vt:lpstr>华文仿宋</vt:lpstr>
      <vt:lpstr>黑体</vt:lpstr>
      <vt:lpstr>汉仪糯米团简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CHAO</dc:creator>
  <cp:lastModifiedBy>静静</cp:lastModifiedBy>
  <cp:revision>27</cp:revision>
  <dcterms:created xsi:type="dcterms:W3CDTF">2017-10-09T06:33:00Z</dcterms:created>
  <dcterms:modified xsi:type="dcterms:W3CDTF">2023-12-19T02:05:21Z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5C9CAFCC679D469BB727D73117BD45B6_12</vt:lpwstr>
  </property>
  <property fmtid="{D5CDD505-2E9C-101B-9397-08002B2CF9AE}" pid="3" name="KSOProductBuildVer">
    <vt:lpwstr>2052-12.1.0.15990</vt:lpwstr>
  </property>
</Properties>
</file>