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D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4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273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450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66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765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182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067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837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8291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166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44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20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D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8F083-4D1C-4170-B188-3F4A5C8F8F32}" type="datetimeFigureOut">
              <a:rPr lang="zh-CN" altLang="en-US" smtClean="0"/>
              <a:t>2017/6/7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FD50C-7572-4483-BD5B-F2FDE6343E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43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pic24.nipic.com/20121008/432252_002744814000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8"/>
          <a:stretch/>
        </p:blipFill>
        <p:spPr bwMode="auto">
          <a:xfrm>
            <a:off x="20746" y="0"/>
            <a:ext cx="9123254" cy="686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71600" y="1772816"/>
            <a:ext cx="7772400" cy="1470025"/>
          </a:xfrm>
        </p:spPr>
        <p:txBody>
          <a:bodyPr>
            <a:normAutofit/>
          </a:bodyPr>
          <a:lstStyle/>
          <a:p>
            <a:r>
              <a:rPr lang="zh-CN" altLang="zh-CN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小动物冬眠了</a:t>
            </a:r>
            <a:endParaRPr lang="zh-CN" altLang="en-US" sz="7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388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桌面\小动物冬眠了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87" b="517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Administrator\桌面\小动物冬眠了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90" t="50000" r="26016"/>
          <a:stretch/>
        </p:blipFill>
        <p:spPr bwMode="auto">
          <a:xfrm>
            <a:off x="1763688" y="4648377"/>
            <a:ext cx="5047938" cy="240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57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Administrator\桌面\小动物冬眠了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87" b="5173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Administrator\桌面\小动物冬眠了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58" r="35353" b="50000"/>
          <a:stretch/>
        </p:blipFill>
        <p:spPr bwMode="auto">
          <a:xfrm>
            <a:off x="2055379" y="4149080"/>
            <a:ext cx="4532846" cy="240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48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4</Words>
  <Application>Microsoft Office PowerPoint</Application>
  <PresentationFormat>全屏显示(4:3)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主题​​</vt:lpstr>
      <vt:lpstr>小动物冬眠了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小动物冬眠了</dc:title>
  <dc:creator>微软用户</dc:creator>
  <cp:lastModifiedBy>Administrator</cp:lastModifiedBy>
  <cp:revision>18</cp:revision>
  <dcterms:created xsi:type="dcterms:W3CDTF">2016-09-05T10:52:17Z</dcterms:created>
  <dcterms:modified xsi:type="dcterms:W3CDTF">2017-06-07T11:44:51Z</dcterms:modified>
</cp:coreProperties>
</file>