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6"/>
  </p:notesMasterIdLst>
  <p:sldIdLst>
    <p:sldId id="256" r:id="rId4"/>
    <p:sldId id="289" r:id="rId5"/>
    <p:sldId id="288" r:id="rId7"/>
    <p:sldId id="257" r:id="rId8"/>
    <p:sldId id="300" r:id="rId9"/>
    <p:sldId id="291" r:id="rId10"/>
    <p:sldId id="296" r:id="rId11"/>
    <p:sldId id="301" r:id="rId12"/>
    <p:sldId id="295" r:id="rId13"/>
    <p:sldId id="302" r:id="rId14"/>
    <p:sldId id="293" r:id="rId15"/>
    <p:sldId id="260" r:id="rId16"/>
  </p:sldIdLst>
  <p:sldSz cx="9144000" cy="6858000" type="screen4x3"/>
  <p:notesSz cx="6858000" cy="9144000"/>
  <p:custDataLst>
    <p:tags r:id="rId20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44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81" d="100"/>
          <a:sy n="81" d="100"/>
        </p:scale>
        <p:origin x="-684" y="-102"/>
      </p:cViewPr>
      <p:guideLst>
        <p:guide orient="horz" pos="215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10.png"/><Relationship Id="rId11" Type="http://schemas.microsoft.com/office/2007/relationships/media" Target="../media/media1.mp3"/><Relationship Id="rId10" Type="http://schemas.openxmlformats.org/officeDocument/2006/relationships/audio" Target="../media/media1.mp3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0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0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0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标题 1"/>
          <p:cNvSpPr>
            <a:spLocks noGrp="1"/>
          </p:cNvSpPr>
          <p:nvPr>
            <p:ph type="ctrTitle"/>
          </p:nvPr>
        </p:nvSpPr>
        <p:spPr/>
        <p:txBody>
          <a:bodyPr vert="horz" wrap="square" lIns="91440" tIns="45720" rIns="91440" bIns="45720" anchor="ctr"/>
          <a:p>
            <a:pPr eaLnBrk="1" hangingPunct="1"/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2" name="图片 5" descr="234604-14032114403424_副本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0" y="5429250"/>
            <a:ext cx="1928813" cy="1293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3" name="图片 6" descr="22283_副本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图片 4" descr="96bOOOPICf6_副本_副本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525" y="0"/>
            <a:ext cx="4514850" cy="7000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5" name="图片 8" descr="43167535_副本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8938" y="3500438"/>
            <a:ext cx="2090737" cy="1571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6" name="图片 13" descr="200791932721347_副本_副本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714500" y="3643313"/>
            <a:ext cx="4500563" cy="22145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7" name="图片 15" descr="200791932721347_副本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42875" y="3071813"/>
            <a:ext cx="3714750" cy="37861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8" name="图片 17" descr="22_副本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-661850">
            <a:off x="4679950" y="3713163"/>
            <a:ext cx="2417763" cy="21002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9" name="图片 19" descr="t01c19e5d15c6411ce2_副本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42875"/>
            <a:ext cx="5218113" cy="1857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矩形 15"/>
          <p:cNvSpPr/>
          <p:nvPr/>
        </p:nvSpPr>
        <p:spPr>
          <a:xfrm>
            <a:off x="685800" y="800735"/>
            <a:ext cx="4887595" cy="156845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3600" b="1" i="0" u="none" strike="noStrike" kern="1200" cap="none" spc="0" normalizeH="0" baseline="0" noProof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latin typeface="方正兰亭超细黑简体" panose="02000000000000000000" charset="-122"/>
                <a:ea typeface="方正兰亭超细黑简体" panose="02000000000000000000" charset="-122"/>
                <a:cs typeface="+mn-cs"/>
              </a:rPr>
              <a:t>小班艺术活动：</a:t>
            </a:r>
            <a:endParaRPr kumimoji="0" lang="zh-CN" altLang="zh-CN" sz="3600" b="1" i="0" u="none" strike="noStrike" kern="1200" cap="none" spc="0" normalizeH="0" baseline="0" noProof="0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latin typeface="方正兰亭超细黑简体" panose="02000000000000000000" charset="-122"/>
              <a:ea typeface="方正兰亭超细黑简体" panose="02000000000000000000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6000" b="1" i="0" u="none" strike="noStrike" kern="1200" cap="none" spc="0" normalizeH="0" baseline="0" noProof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latin typeface="方正兰亭超细黑简体" panose="02000000000000000000" charset="-122"/>
                <a:ea typeface="方正兰亭超细黑简体" panose="02000000000000000000" charset="-122"/>
                <a:cs typeface="+mn-cs"/>
              </a:rPr>
              <a:t>好玩的跳跳糖</a:t>
            </a:r>
            <a:endParaRPr kumimoji="0" lang="zh-CN" altLang="zh-CN" sz="6000" b="1" i="0" u="none" strike="noStrike" kern="1200" cap="none" spc="0" normalizeH="0" baseline="0" noProof="0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latin typeface="方正兰亭超细黑简体" panose="02000000000000000000" charset="-122"/>
              <a:ea typeface="方正兰亭超细黑简体" panose="02000000000000000000" charset="-122"/>
              <a:cs typeface="+mn-cs"/>
            </a:endParaRPr>
          </a:p>
        </p:txBody>
      </p:sp>
      <p:pic>
        <p:nvPicPr>
          <p:cNvPr id="2" name="图片 1" descr="10272548485489055de9f36_副本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800" y="3072130"/>
            <a:ext cx="3505200" cy="3594100"/>
          </a:xfrm>
          <a:prstGeom prst="rect">
            <a:avLst/>
          </a:prstGeom>
        </p:spPr>
      </p:pic>
      <p:pic>
        <p:nvPicPr>
          <p:cNvPr id="7" name="好玩的跳跳糖音乐">
            <a:hlinkClick r:id="" action="ppaction://media"/>
          </p:cNvPr>
          <p:cNvPicPr/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028305" y="6309360"/>
            <a:ext cx="466090" cy="3136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675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好玩的跳跳糖音乐"/>
          <p:cNvPicPr preferRelativeResize="0"/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445500" y="6117590"/>
            <a:ext cx="490220" cy="378460"/>
          </a:xfrm>
          <a:prstGeom prst="rect">
            <a:avLst/>
          </a:prstGeom>
          <a:pattFill prst="pct5">
            <a:fgClr>
              <a:schemeClr val="bg1"/>
            </a:fgClr>
            <a:bgClr>
              <a:schemeClr val="bg1"/>
            </a:bgClr>
          </a:patt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">
                <p:cTn id="7" fill="remove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c8177f3e6709c93d400abfd2953df8dcd100541e_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15540" y="2642870"/>
            <a:ext cx="3106420" cy="216979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标题 1"/>
          <p:cNvSpPr>
            <a:spLocks noGrp="1"/>
          </p:cNvSpPr>
          <p:nvPr>
            <p:ph type="ctrTitle"/>
          </p:nvPr>
        </p:nvSpPr>
        <p:spPr/>
        <p:txBody>
          <a:bodyPr vert="horz" wrap="square" lIns="91440" tIns="45720" rIns="91440" bIns="45720" anchor="ctr"/>
          <a:p>
            <a:pPr eaLnBrk="1" hangingPunct="1"/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44" name="图片 5" descr="234604-14032114403424_副本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0" y="5429250"/>
            <a:ext cx="1928813" cy="1293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5" name="图片 6" descr="22283_副本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50" name="图片 19" descr="t01c19e5d15c6411ce2_副本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850" y="156210"/>
            <a:ext cx="5218113" cy="1857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10272548485489055de9f36_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2145" y="2639695"/>
            <a:ext cx="3587115" cy="3364230"/>
          </a:xfrm>
          <a:prstGeom prst="rect">
            <a:avLst/>
          </a:prstGeom>
        </p:spPr>
      </p:pic>
      <p:pic>
        <p:nvPicPr>
          <p:cNvPr id="10249" name="图片 15" descr="200791932721347_副本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8035" y="1543685"/>
            <a:ext cx="4916170" cy="39706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759 -0.101644 L -0.021739 -0.105231 L -0.034697 -0.112305 L -0.050471 -0.119480 L -0.063348 -0.124760 L -0.076305 -0.128348 L -0.087734 -0.130141 L -0.103509 -0.131835 L -0.115016 -0.133628 L -0.125077 -0.133628 L -0.135056 -0.133628 L -0.145117 -0.133628 L -0.156626 -0.133628 L -0.169502 -0.133628 L -0.178114 -0.133628 L -0.186725 -0.133628 L -0.198153 -0.131835 L -0.211112 -0.130141 L -0.226886 -0.126554 L -0.238314 -0.122968 L -0.246926 -0.122968 L -0.259882 -0.115893 L -0.271310 -0.114099 L -0.284269 -0.103438 L -0.295697 -0.094570 L -0.310104 -0.085702 L -0.320084 -0.071454 L -0.325878 -0.060792 L -0.327246 -0.050230 L -0.327246 -0.035981 L -0.327246 -0.020040 L -0.327246 -0.005792 L -0.325878 0.010152 L -0.324428 0.020812 L -0.320084 0.033267 L -0.317266 0.045721 L -0.310104 0.065252 L -0.304309 0.075913 L -0.298594 0.086574 L -0.291431 0.100724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" y="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好玩的跳跳糖音乐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445500" y="6245860"/>
            <a:ext cx="490220" cy="4660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">
                <p:cTn id="7" fill="remove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0d338744ebf81a4c78dbc1f3dc2a6059252da61a_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40405" y="1802765"/>
            <a:ext cx="2461895" cy="23425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标题 1"/>
          <p:cNvSpPr>
            <a:spLocks noGrp="1"/>
          </p:cNvSpPr>
          <p:nvPr>
            <p:ph type="ctrTitle"/>
          </p:nvPr>
        </p:nvSpPr>
        <p:spPr/>
        <p:txBody>
          <a:bodyPr vert="horz" wrap="square" lIns="91440" tIns="45720" rIns="91440" bIns="45720" anchor="ctr"/>
          <a:p>
            <a:pPr eaLnBrk="1" hangingPunct="1"/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292" name="图片 5" descr="234604-14032114403424_副本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0" y="5429250"/>
            <a:ext cx="1928813" cy="1293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3" name="图片 6" descr="22283_副本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6" name="图片 19" descr="t01c19e5d15c6411ce2_副本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2875"/>
            <a:ext cx="5218113" cy="1857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10272548485489055de9f36_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303020" y="2799715"/>
            <a:ext cx="3587115" cy="3364230"/>
          </a:xfrm>
          <a:prstGeom prst="rect">
            <a:avLst/>
          </a:prstGeom>
        </p:spPr>
      </p:pic>
      <p:pic>
        <p:nvPicPr>
          <p:cNvPr id="12295" name="图片 8" descr="43167535_副本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670" y="2799715"/>
            <a:ext cx="3893820" cy="29286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3371 -0.116852 L 0.047515 -0.128426 L 0.054653 -0.135000 L 0.062884 -0.135000 L 0.072094 -0.144908 L 0.082397 -0.151574 L 0.092643 -0.158148 L 0.103926 -0.163056 L 0.114172 -0.168056 L 0.123439 -0.171296 L 0.129541 -0.171296 L 0.135700 -0.172963 L 0.141859 -0.172963 L 0.149054 -0.172963 L 0.155214 -0.171296 L 0.161373 -0.159815 L 0.165460 -0.146574 L 0.168568 -0.135000 L 0.171619 -0.121852 L 0.174727 -0.111945 L 0.177778 -0.102037 L 0.179850 -0.092130 L 0.186988 -0.078889 L 0.192168 -0.067408 L 0.196255 -0.057500 L 0.200342 -0.047593 L 0.207538 -0.034352 L 0.213696 -0.024445 L 0.216748 -0.014537 L 0.222906 -0.001389 L 0.229066 0.008518 L 0.235224 0.020092 L 0.241384 0.030000 L 0.248579 0.038241 L 0.255774 0.041574 L 0.261876 0.041574 L 0.268035 0.041574 L 0.274194 0.038241 L 0.281390 0.034907 L 0.287548 0.034907 L 0.294744 0.038241 L 0.302918 0.049815 L 0.309077 0.061296 L 0.314200 0.074537 L 0.321395 0.087778 L 0.325482 0.099259 L 0.330662 0.109167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" y="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好玩的跳跳糖音乐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608695" y="6321425"/>
            <a:ext cx="535305" cy="4629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">
                <p:cTn id="7" fill="remove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12461037_105946787037_2_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635" y="1645920"/>
            <a:ext cx="4570095" cy="30657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好玩的跳跳糖音乐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546465" y="6367780"/>
            <a:ext cx="461010" cy="4165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">
                <p:cTn id="7" fill="remove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adaf2edda3cc7cd9e25701103301213fb90e9184_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4290" y="1290955"/>
            <a:ext cx="5962015" cy="427545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标题 1"/>
          <p:cNvSpPr>
            <a:spLocks noGrp="1"/>
          </p:cNvSpPr>
          <p:nvPr>
            <p:ph type="ctrTitle"/>
          </p:nvPr>
        </p:nvSpPr>
        <p:spPr/>
        <p:txBody>
          <a:bodyPr vert="horz" wrap="square" lIns="91440" tIns="45720" rIns="91440" bIns="45720" anchor="ctr"/>
          <a:p>
            <a:pPr eaLnBrk="1" hangingPunct="1"/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6388" name="图片 5" descr="234604-14032114403424_副本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0" y="5429250"/>
            <a:ext cx="1928813" cy="1293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9" name="图片 6" descr="22283_副本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2" name="图片 19" descr="t01c19e5d15c6411ce2_副本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2875"/>
            <a:ext cx="5218113" cy="18573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jllMGJhMWIyODI2ZjM5Y2E5M2EyOWIwMDBlYjNiYmM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</Words>
  <Application>WPS 演示</Application>
  <PresentationFormat>全屏显示(4:3)</PresentationFormat>
  <Paragraphs>3</Paragraphs>
  <Slides>12</Slides>
  <Notes>0</Notes>
  <HiddenSlides>0</HiddenSlides>
  <MMClips>3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Arial</vt:lpstr>
      <vt:lpstr>宋体</vt:lpstr>
      <vt:lpstr>Wingdings</vt:lpstr>
      <vt:lpstr>Calibri</vt:lpstr>
      <vt:lpstr>方正兰亭超细黑简体</vt:lpstr>
      <vt:lpstr>黑体</vt:lpstr>
      <vt:lpstr>微软雅黑</vt:lpstr>
      <vt:lpstr>Arial Unicode MS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飞翔的企鹅</cp:lastModifiedBy>
  <cp:revision>35</cp:revision>
  <dcterms:created xsi:type="dcterms:W3CDTF">2015-10-09T11:05:00Z</dcterms:created>
  <dcterms:modified xsi:type="dcterms:W3CDTF">2024-01-23T02:45:17Z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767235BEE790442BAD3A5484E2DFCF4B</vt:lpwstr>
  </property>
</Properties>
</file>