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258" r:id="rId3"/>
    <p:sldId id="260" r:id="rId4"/>
    <p:sldId id="261" r:id="rId5"/>
    <p:sldId id="270" r:id="rId6"/>
    <p:sldId id="278" r:id="rId7"/>
    <p:sldId id="274" r:id="rId8"/>
    <p:sldId id="275" r:id="rId9"/>
    <p:sldId id="277" r:id="rId10"/>
    <p:sldId id="265" r:id="rId11"/>
    <p:sldId id="266" r:id="rId12"/>
    <p:sldId id="267" r:id="rId13"/>
    <p:sldId id="276" r:id="rId14"/>
    <p:sldId id="268" r:id="rId15"/>
    <p:sldId id="263" r:id="rId16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qiu" initials="q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539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90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10" Type="http://schemas.openxmlformats.org/officeDocument/2006/relationships/image" Target="../media/image1.jpeg"/><Relationship Id="rId4" Type="http://schemas.openxmlformats.org/officeDocument/2006/relationships/tags" Target="../tags/tag11.xml"/><Relationship Id="rId9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4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3.png"/><Relationship Id="rId5" Type="http://schemas.openxmlformats.org/officeDocument/2006/relationships/tags" Target="../tags/tag20.xml"/><Relationship Id="rId10" Type="http://schemas.openxmlformats.org/officeDocument/2006/relationships/image" Target="../media/image2.jpeg"/><Relationship Id="rId4" Type="http://schemas.openxmlformats.org/officeDocument/2006/relationships/tags" Target="../tags/tag19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2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10" Type="http://schemas.openxmlformats.org/officeDocument/2006/relationships/image" Target="../media/image7.png"/><Relationship Id="rId4" Type="http://schemas.openxmlformats.org/officeDocument/2006/relationships/tags" Target="../tags/tag27.xml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image" Target="../media/image4.pn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3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2.jpeg"/><Relationship Id="rId5" Type="http://schemas.openxmlformats.org/officeDocument/2006/relationships/tags" Target="../tags/tag3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3.xml"/><Relationship Id="rId9" Type="http://schemas.openxmlformats.org/officeDocument/2006/relationships/tags" Target="../tags/tag38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2.jpe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tags" Target="../tags/tag49.xml"/><Relationship Id="rId5" Type="http://schemas.openxmlformats.org/officeDocument/2006/relationships/tags" Target="../tags/tag43.xml"/><Relationship Id="rId15" Type="http://schemas.openxmlformats.org/officeDocument/2006/relationships/image" Target="../media/image4.png"/><Relationship Id="rId10" Type="http://schemas.openxmlformats.org/officeDocument/2006/relationships/tags" Target="../tags/tag48.xml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10.png"/><Relationship Id="rId5" Type="http://schemas.openxmlformats.org/officeDocument/2006/relationships/tags" Target="../tags/tag54.xml"/><Relationship Id="rId10" Type="http://schemas.openxmlformats.org/officeDocument/2006/relationships/image" Target="../media/image9.png"/><Relationship Id="rId4" Type="http://schemas.openxmlformats.org/officeDocument/2006/relationships/tags" Target="../tags/tag53.xml"/><Relationship Id="rId9" Type="http://schemas.openxmlformats.org/officeDocument/2006/relationships/image" Target="../media/image8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image" Target="../media/image4.png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3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2.jpeg"/><Relationship Id="rId5" Type="http://schemas.openxmlformats.org/officeDocument/2006/relationships/tags" Target="../tags/tag6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3.xml"/><Relationship Id="rId9" Type="http://schemas.openxmlformats.org/officeDocument/2006/relationships/tags" Target="../tags/tag68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4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image" Target="../media/image3.png"/><Relationship Id="rId5" Type="http://schemas.openxmlformats.org/officeDocument/2006/relationships/tags" Target="../tags/tag73.xml"/><Relationship Id="rId10" Type="http://schemas.openxmlformats.org/officeDocument/2006/relationships/image" Target="../media/image2.jpeg"/><Relationship Id="rId4" Type="http://schemas.openxmlformats.org/officeDocument/2006/relationships/tags" Target="../tags/tag72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image" Target="../media/image4.png"/><Relationship Id="rId5" Type="http://schemas.openxmlformats.org/officeDocument/2006/relationships/tags" Target="../tags/tag81.xml"/><Relationship Id="rId10" Type="http://schemas.openxmlformats.org/officeDocument/2006/relationships/image" Target="../media/image3.png"/><Relationship Id="rId4" Type="http://schemas.openxmlformats.org/officeDocument/2006/relationships/tags" Target="../tags/tag80.xml"/><Relationship Id="rId9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9" Type="http://schemas.openxmlformats.org/officeDocument/2006/relationships/image" Target="../media/image11.jpe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../media/image4.png"/><Relationship Id="rId5" Type="http://schemas.openxmlformats.org/officeDocument/2006/relationships/tags" Target="../tags/tag95.xml"/><Relationship Id="rId10" Type="http://schemas.openxmlformats.org/officeDocument/2006/relationships/image" Target="../media/image3.png"/><Relationship Id="rId4" Type="http://schemas.openxmlformats.org/officeDocument/2006/relationships/tags" Target="../tags/tag94.xml"/><Relationship Id="rId9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4.png"/><Relationship Id="rId5" Type="http://schemas.openxmlformats.org/officeDocument/2006/relationships/tags" Target="../tags/tag102.xml"/><Relationship Id="rId10" Type="http://schemas.openxmlformats.org/officeDocument/2006/relationships/image" Target="../media/image2.jpeg"/><Relationship Id="rId4" Type="http://schemas.openxmlformats.org/officeDocument/2006/relationships/tags" Target="../tags/tag101.xml"/><Relationship Id="rId9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10" Type="http://schemas.openxmlformats.org/officeDocument/2006/relationships/image" Target="../media/image2.jpeg"/><Relationship Id="rId4" Type="http://schemas.openxmlformats.org/officeDocument/2006/relationships/tags" Target="../tags/tag109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4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2.jpeg"/><Relationship Id="rId5" Type="http://schemas.openxmlformats.org/officeDocument/2006/relationships/tags" Target="../tags/tag11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10" Type="http://schemas.openxmlformats.org/officeDocument/2006/relationships/image" Target="../media/image2.jpeg"/><Relationship Id="rId4" Type="http://schemas.openxmlformats.org/officeDocument/2006/relationships/tags" Target="../tags/tag126.xml"/><Relationship Id="rId9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13" Type="http://schemas.openxmlformats.org/officeDocument/2006/relationships/image" Target="../media/image2.jpeg"/><Relationship Id="rId3" Type="http://schemas.openxmlformats.org/officeDocument/2006/relationships/tags" Target="../tags/tag133.xml"/><Relationship Id="rId7" Type="http://schemas.openxmlformats.org/officeDocument/2006/relationships/tags" Target="../tags/tag137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tags" Target="../tags/tag141.xml"/><Relationship Id="rId5" Type="http://schemas.openxmlformats.org/officeDocument/2006/relationships/tags" Target="../tags/tag135.xml"/><Relationship Id="rId10" Type="http://schemas.openxmlformats.org/officeDocument/2006/relationships/tags" Target="../tags/tag140.xml"/><Relationship Id="rId4" Type="http://schemas.openxmlformats.org/officeDocument/2006/relationships/tags" Target="../tags/tag134.xml"/><Relationship Id="rId9" Type="http://schemas.openxmlformats.org/officeDocument/2006/relationships/tags" Target="../tags/tag139.xml"/><Relationship Id="rId1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image" Target="../media/image4.png"/><Relationship Id="rId5" Type="http://schemas.openxmlformats.org/officeDocument/2006/relationships/tags" Target="../tags/tag146.xml"/><Relationship Id="rId10" Type="http://schemas.openxmlformats.org/officeDocument/2006/relationships/image" Target="../media/image2.jpeg"/><Relationship Id="rId4" Type="http://schemas.openxmlformats.org/officeDocument/2006/relationships/tags" Target="../tags/tag145.xml"/><Relationship Id="rId9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PPT\教学课件-卡通\1教学课件卡通PPT\PSD\封面2.jpg封面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 flipH="1">
            <a:off x="5696595" y="3480653"/>
            <a:ext cx="797539" cy="469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 sz="20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中圆 简" charset="0"/>
              <a:cs typeface="汉仪中圆 简" charset="0"/>
            </a:endParaRPr>
          </a:p>
        </p:txBody>
      </p:sp>
      <p:sp>
        <p:nvSpPr>
          <p:cNvPr id="3" name="标题 1"/>
          <p:cNvSpPr>
            <a:spLocks noGrp="1"/>
          </p:cNvSpPr>
          <p:nvPr>
            <p:ph type="ctrTitle" idx="2" hasCustomPrompt="1"/>
            <p:custDataLst>
              <p:tags r:id="rId6"/>
            </p:custDataLst>
          </p:nvPr>
        </p:nvSpPr>
        <p:spPr>
          <a:xfrm flipH="1">
            <a:off x="1358900" y="1035268"/>
            <a:ext cx="9474200" cy="2273300"/>
          </a:xfrm>
          <a:noFill/>
        </p:spPr>
        <p:txBody>
          <a:bodyPr vert="horz" wrap="square" lIns="101600" tIns="0" rIns="762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星球体简" charset="0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4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 flipH="1">
            <a:off x="2781935" y="3704173"/>
            <a:ext cx="6627495" cy="420198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500" b="0" i="0" u="none" strike="noStrike" kern="1200" cap="none" spc="1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5" name="文本占位符 3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4213860" y="4783501"/>
            <a:ext cx="3764280" cy="596218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800" b="0" i="0" u="none" strike="noStrike" kern="1200" cap="none" spc="1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635"/>
            <a:ext cx="12193257" cy="6858000"/>
          </a:xfrm>
          <a:prstGeom prst="rect">
            <a:avLst/>
          </a:prstGeom>
        </p:spPr>
      </p:pic>
      <p:pic>
        <p:nvPicPr>
          <p:cNvPr id="8" name="图片 7" descr="正文框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66445" y="525161"/>
            <a:ext cx="11426190" cy="5808313"/>
          </a:xfrm>
          <a:prstGeom prst="rect">
            <a:avLst/>
          </a:prstGeom>
        </p:spPr>
      </p:pic>
      <p:pic>
        <p:nvPicPr>
          <p:cNvPr id="7" name="图片 6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5207797"/>
            <a:ext cx="1755127" cy="16508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F:\PPT\教学课件-卡通\1教学课件卡通PPT\PSD\章节2.jpg章节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476" y="0"/>
            <a:ext cx="12192635" cy="6857683"/>
          </a:xfrm>
          <a:prstGeom prst="rect">
            <a:avLst/>
          </a:prstGeom>
        </p:spPr>
      </p:pic>
      <p:pic>
        <p:nvPicPr>
          <p:cNvPr id="3" name="图片 2" descr="F:\PPT\教学课件-卡通\1教学课件卡通PPT\PSD\章节-侧面下2.png章节-侧面下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7478076" y="5458229"/>
            <a:ext cx="4704702" cy="1398185"/>
          </a:xfrm>
          <a:prstGeom prst="rect">
            <a:avLst/>
          </a:prstGeom>
        </p:spPr>
      </p:pic>
      <p:pic>
        <p:nvPicPr>
          <p:cNvPr id="2" name="图片 1" descr="F:\PPT\教学课件-卡通\1教学课件卡通PPT\PSD\章节-侧面2.png章节-侧面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635" y="0"/>
            <a:ext cx="195326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635"/>
            <a:ext cx="12193257" cy="6858000"/>
          </a:xfrm>
          <a:prstGeom prst="rect">
            <a:avLst/>
          </a:prstGeom>
        </p:spPr>
      </p:pic>
      <p:pic>
        <p:nvPicPr>
          <p:cNvPr id="9" name="图片 8" descr="正文框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66445" y="525161"/>
            <a:ext cx="11426190" cy="5808313"/>
          </a:xfrm>
          <a:prstGeom prst="rect">
            <a:avLst/>
          </a:prstGeom>
        </p:spPr>
      </p:pic>
      <p:pic>
        <p:nvPicPr>
          <p:cNvPr id="8" name="图片 7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5207797"/>
            <a:ext cx="1755127" cy="16508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635"/>
            <a:ext cx="12193257" cy="6858000"/>
          </a:xfrm>
          <a:prstGeom prst="rect">
            <a:avLst/>
          </a:prstGeom>
        </p:spPr>
      </p:pic>
      <p:pic>
        <p:nvPicPr>
          <p:cNvPr id="11" name="图片 10" descr="正文框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66445" y="525161"/>
            <a:ext cx="11426190" cy="5808313"/>
          </a:xfrm>
          <a:prstGeom prst="rect">
            <a:avLst/>
          </a:prstGeom>
        </p:spPr>
      </p:pic>
      <p:pic>
        <p:nvPicPr>
          <p:cNvPr id="10" name="图片 9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0" y="5207797"/>
            <a:ext cx="1755127" cy="16508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F:\PPT\教学课件-卡通\1教学课件卡通PPT\PSD\目录2.jpg目录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目录-下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389735"/>
            <a:ext cx="2133614" cy="1468265"/>
          </a:xfrm>
          <a:prstGeom prst="rect">
            <a:avLst/>
          </a:prstGeom>
        </p:spPr>
      </p:pic>
      <p:pic>
        <p:nvPicPr>
          <p:cNvPr id="6" name="图片 5" descr="F:\PPT\教学课件-卡通\1教学课件卡通PPT\PSD\目录-框2.png目录-框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7444741" y="0"/>
            <a:ext cx="4747259" cy="44048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635"/>
            <a:ext cx="12193257" cy="6858000"/>
          </a:xfrm>
          <a:prstGeom prst="rect">
            <a:avLst/>
          </a:prstGeom>
        </p:spPr>
      </p:pic>
      <p:pic>
        <p:nvPicPr>
          <p:cNvPr id="9" name="图片 8" descr="正文框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66445" y="525161"/>
            <a:ext cx="11426190" cy="5808313"/>
          </a:xfrm>
          <a:prstGeom prst="rect">
            <a:avLst/>
          </a:prstGeom>
        </p:spPr>
      </p:pic>
      <p:pic>
        <p:nvPicPr>
          <p:cNvPr id="8" name="图片 7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5207797"/>
            <a:ext cx="1755127" cy="16508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汉仪中圆 简" charset="0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9EFD9D74-47D9-4702-A33C-335B63B48DBF}" type="datetimeFigureOut">
              <a:rPr lang="zh-CN" altLang="en-US" smtClean="0"/>
              <a:t>2025/2/24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635"/>
            <a:ext cx="12193257" cy="6858000"/>
          </a:xfrm>
          <a:prstGeom prst="rect">
            <a:avLst/>
          </a:prstGeom>
        </p:spPr>
      </p:pic>
      <p:pic>
        <p:nvPicPr>
          <p:cNvPr id="8" name="图片 7" descr="正文框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66445" y="525161"/>
            <a:ext cx="11426190" cy="5808313"/>
          </a:xfrm>
          <a:prstGeom prst="rect">
            <a:avLst/>
          </a:prstGeom>
        </p:spPr>
      </p:pic>
      <p:pic>
        <p:nvPicPr>
          <p:cNvPr id="7" name="图片 6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5207797"/>
            <a:ext cx="1755127" cy="1650837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圆 简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635"/>
            <a:ext cx="12193257" cy="6858000"/>
          </a:xfrm>
          <a:prstGeom prst="rect">
            <a:avLst/>
          </a:prstGeom>
        </p:spPr>
      </p:pic>
      <p:pic>
        <p:nvPicPr>
          <p:cNvPr id="2" name="图片 1" descr="正文框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66445" y="525161"/>
            <a:ext cx="11426190" cy="5808313"/>
          </a:xfrm>
          <a:prstGeom prst="rect">
            <a:avLst/>
          </a:prstGeom>
        </p:spPr>
      </p:pic>
      <p:pic>
        <p:nvPicPr>
          <p:cNvPr id="6" name="图片 5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5207797"/>
            <a:ext cx="1755127" cy="1650837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PPT\教学课件-卡通\1教学课件卡通PPT\PSD\结尾3.jpg结尾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1514529" y="3205045"/>
            <a:ext cx="9162936" cy="922020"/>
          </a:xfrm>
          <a:noFill/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50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星球体简" charset="0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7" name="副标题 6"/>
          <p:cNvSpPr>
            <a:spLocks noGrp="1"/>
          </p:cNvSpPr>
          <p:nvPr>
            <p:ph type="subTitle" idx="2" hasCustomPrompt="1"/>
            <p:custDataLst>
              <p:tags r:id="rId6"/>
            </p:custDataLst>
          </p:nvPr>
        </p:nvSpPr>
        <p:spPr>
          <a:xfrm>
            <a:off x="1537752" y="2146142"/>
            <a:ext cx="9115149" cy="1001371"/>
          </a:xfrm>
          <a:noFill/>
        </p:spPr>
        <p:txBody>
          <a:bodyPr vert="horz" wrap="square" lIns="91440" tIns="45720" rIns="91440" bIns="0" rtlCol="0" anchor="b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3600" b="0" i="0" u="none" strike="noStrike" kern="1200" cap="none" spc="35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990047" y="4184597"/>
            <a:ext cx="8210559" cy="527248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30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圆 简" charset="0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635"/>
            <a:ext cx="12193257" cy="6858000"/>
          </a:xfrm>
          <a:prstGeom prst="rect">
            <a:avLst/>
          </a:prstGeom>
        </p:spPr>
      </p:pic>
      <p:pic>
        <p:nvPicPr>
          <p:cNvPr id="7" name="图片 6" descr="正文框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66445" y="525161"/>
            <a:ext cx="11426190" cy="5808313"/>
          </a:xfrm>
          <a:prstGeom prst="rect">
            <a:avLst/>
          </a:prstGeom>
        </p:spPr>
      </p:pic>
      <p:pic>
        <p:nvPicPr>
          <p:cNvPr id="6" name="图片 5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5207797"/>
            <a:ext cx="1755127" cy="16508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3257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93594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6" name="图片 5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5" y="5589414"/>
            <a:ext cx="1348727" cy="126858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635" y="0"/>
            <a:ext cx="12192622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794" y="1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794" y="318"/>
            <a:ext cx="12192000" cy="6857683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59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5207797"/>
            <a:ext cx="1755127" cy="16508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3257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159" y="5029202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635" y="635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59" y="3175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0" y="5636624"/>
            <a:ext cx="1299210" cy="12220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F:\PPT\教学课件-卡通\1教学课件卡通PPT\PSD\正文2.jpg正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3257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429" y="958590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正文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5635989"/>
            <a:ext cx="1299210" cy="122201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圆 简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2025/2/24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圆 简" charset="0"/>
                <a:cs typeface="汉仪中圆 简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lt1"/>
          </a:solidFill>
          <a:uFillTx/>
          <a:latin typeface="Arial" panose="020B0604020202020204" pitchFamily="34" charset="0"/>
          <a:ea typeface="汉仪中圆 简" charset="0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中圆 简" charset="0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中圆 简" charset="0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中圆 简" charset="0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中圆 简" charset="0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中圆 简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13" Type="http://schemas.openxmlformats.org/officeDocument/2006/relationships/image" Target="../media/image14.png"/><Relationship Id="rId3" Type="http://schemas.openxmlformats.org/officeDocument/2006/relationships/audio" Target="../media/media1.wav"/><Relationship Id="rId7" Type="http://schemas.openxmlformats.org/officeDocument/2006/relationships/tags" Target="../tags/tag157.xml"/><Relationship Id="rId12" Type="http://schemas.openxmlformats.org/officeDocument/2006/relationships/image" Target="../media/image13.png"/><Relationship Id="rId2" Type="http://schemas.microsoft.com/office/2007/relationships/media" Target="../media/media1.wav"/><Relationship Id="rId1" Type="http://schemas.openxmlformats.org/officeDocument/2006/relationships/tags" Target="../tags/tag155.xml"/><Relationship Id="rId6" Type="http://schemas.openxmlformats.org/officeDocument/2006/relationships/tags" Target="../tags/tag156.xml"/><Relationship Id="rId11" Type="http://schemas.openxmlformats.org/officeDocument/2006/relationships/slideLayout" Target="../slideLayouts/slideLayout3.xml"/><Relationship Id="rId5" Type="http://schemas.openxmlformats.org/officeDocument/2006/relationships/audio" Target="../media/media2.mp3"/><Relationship Id="rId10" Type="http://schemas.openxmlformats.org/officeDocument/2006/relationships/tags" Target="../tags/tag160.xml"/><Relationship Id="rId4" Type="http://schemas.microsoft.com/office/2007/relationships/media" Target="../media/media2.mp3"/><Relationship Id="rId9" Type="http://schemas.openxmlformats.org/officeDocument/2006/relationships/tags" Target="../tags/tag15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8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6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1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22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6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16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3" Type="http://schemas.microsoft.com/office/2007/relationships/media" Target="../media/media11.WAV"/><Relationship Id="rId7" Type="http://schemas.openxmlformats.org/officeDocument/2006/relationships/tags" Target="../tags/tag165.xml"/><Relationship Id="rId12" Type="http://schemas.openxmlformats.org/officeDocument/2006/relationships/image" Target="../media/image25.png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tags" Target="../tags/tag164.xml"/><Relationship Id="rId11" Type="http://schemas.openxmlformats.org/officeDocument/2006/relationships/image" Target="../media/image16.png"/><Relationship Id="rId5" Type="http://schemas.openxmlformats.org/officeDocument/2006/relationships/tags" Target="../tags/tag163.xml"/><Relationship Id="rId10" Type="http://schemas.openxmlformats.org/officeDocument/2006/relationships/slideLayout" Target="../slideLayouts/slideLayout10.xml"/><Relationship Id="rId4" Type="http://schemas.openxmlformats.org/officeDocument/2006/relationships/audio" Target="../media/media11.WAV"/><Relationship Id="rId9" Type="http://schemas.openxmlformats.org/officeDocument/2006/relationships/tags" Target="../tags/tag16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16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 flipH="1">
            <a:off x="1358900" y="1517868"/>
            <a:ext cx="9474200" cy="2273300"/>
          </a:xfrm>
        </p:spPr>
        <p:txBody>
          <a:bodyPr/>
          <a:lstStyle/>
          <a:p>
            <a:r>
              <a:rPr lang="zh-CN" altLang="en-US" b="1">
                <a:solidFill>
                  <a:schemeClr val="dk1">
                    <a:lumMod val="85000"/>
                    <a:lumOff val="15000"/>
                  </a:schemeClr>
                </a:solidFill>
                <a:latin typeface="站酷快乐体" panose="02010600030101010101" charset="-128"/>
                <a:ea typeface="站酷快乐体" panose="02010600030101010101" charset="-128"/>
              </a:rPr>
              <a:t>滴答滴答一分钟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7045" y="1351280"/>
            <a:ext cx="6268085" cy="44297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3600">
                <a:solidFill>
                  <a:srgbClr val="FFC000"/>
                </a:solidFill>
              </a:rPr>
              <a:t>谜语</a:t>
            </a:r>
          </a:p>
          <a:p>
            <a:pPr indent="0" algn="ctr" fontAlgn="auto">
              <a:lnSpc>
                <a:spcPts val="5220"/>
              </a:lnSpc>
            </a:pPr>
            <a:r>
              <a:rPr lang="zh-CN" altLang="en-US" sz="3200"/>
              <a:t>滴答滴答滴答滴答当当当，</a:t>
            </a:r>
          </a:p>
          <a:p>
            <a:pPr indent="0" algn="ctr" fontAlgn="auto">
              <a:lnSpc>
                <a:spcPts val="5220"/>
              </a:lnSpc>
            </a:pPr>
            <a:r>
              <a:rPr lang="zh-CN" altLang="en-US" sz="3200"/>
              <a:t>滴答滴答滴答滴答当当当。</a:t>
            </a:r>
          </a:p>
          <a:p>
            <a:pPr indent="0" algn="ctr" fontAlgn="auto">
              <a:lnSpc>
                <a:spcPts val="5220"/>
              </a:lnSpc>
            </a:pPr>
            <a:r>
              <a:rPr lang="zh-CN" altLang="en-US" sz="3200"/>
              <a:t>会走没有腿，会说没有嘴，</a:t>
            </a:r>
          </a:p>
          <a:p>
            <a:pPr indent="0" algn="ctr" fontAlgn="auto">
              <a:lnSpc>
                <a:spcPts val="5220"/>
              </a:lnSpc>
            </a:pPr>
            <a:r>
              <a:rPr lang="zh-CN" altLang="en-US" sz="3200"/>
              <a:t>它会告诉我们，</a:t>
            </a:r>
          </a:p>
          <a:p>
            <a:pPr indent="0" algn="ctr" fontAlgn="auto">
              <a:lnSpc>
                <a:spcPts val="5220"/>
              </a:lnSpc>
            </a:pPr>
            <a:r>
              <a:rPr lang="zh-CN" altLang="en-US" sz="3200"/>
              <a:t>什么时候起，什么时候睡。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/>
        </p:nvPicPr>
        <p:blipFill>
          <a:blip r:embed="rId4"/>
          <a:srcRect l="7750" t="8454" r="6630" b="8009"/>
          <a:stretch>
            <a:fillRect/>
          </a:stretch>
        </p:blipFill>
        <p:spPr>
          <a:xfrm>
            <a:off x="3488299" y="588645"/>
            <a:ext cx="5422900" cy="529526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" name="直接箭头连接符 1"/>
          <p:cNvCxnSpPr/>
          <p:nvPr/>
        </p:nvCxnSpPr>
        <p:spPr>
          <a:xfrm>
            <a:off x="3310108" y="1482725"/>
            <a:ext cx="1507490" cy="724535"/>
          </a:xfrm>
          <a:prstGeom prst="straightConnector1">
            <a:avLst/>
          </a:prstGeom>
          <a:ln>
            <a:solidFill>
              <a:srgbClr val="FF0000"/>
            </a:solidFill>
            <a:tailEnd type="arrow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>
            <p:custDataLst>
              <p:tags r:id="rId2"/>
            </p:custDataLst>
          </p:nvPr>
        </p:nvCxnSpPr>
        <p:spPr>
          <a:xfrm flipH="1" flipV="1">
            <a:off x="6358548" y="5400333"/>
            <a:ext cx="2103754" cy="393798"/>
          </a:xfrm>
          <a:prstGeom prst="straightConnector1">
            <a:avLst/>
          </a:prstGeom>
          <a:ln>
            <a:solidFill>
              <a:srgbClr val="FF0000"/>
            </a:solidFill>
            <a:tailEnd type="arrow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>
            <a:off x="2881312" y="4593263"/>
            <a:ext cx="1643380" cy="184150"/>
          </a:xfrm>
          <a:prstGeom prst="straightConnector1">
            <a:avLst/>
          </a:prstGeom>
          <a:ln>
            <a:solidFill>
              <a:srgbClr val="FF0000"/>
            </a:solidFill>
            <a:tailEnd type="arrow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428240" y="1113790"/>
            <a:ext cx="906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时针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21369" y="5684471"/>
            <a:ext cx="906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分针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75167" y="4295482"/>
            <a:ext cx="906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秒针</a:t>
            </a:r>
          </a:p>
        </p:txBody>
      </p:sp>
      <p:sp>
        <p:nvSpPr>
          <p:cNvPr id="14" name="右箭头 13"/>
          <p:cNvSpPr/>
          <p:nvPr/>
        </p:nvSpPr>
        <p:spPr>
          <a:xfrm rot="2100000">
            <a:off x="6908800" y="595630"/>
            <a:ext cx="675640" cy="35306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244840" y="634365"/>
            <a:ext cx="12592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/>
              <a:t>顺时针</a:t>
            </a:r>
          </a:p>
        </p:txBody>
      </p:sp>
      <p:sp>
        <p:nvSpPr>
          <p:cNvPr id="16" name="左箭头 15"/>
          <p:cNvSpPr/>
          <p:nvPr/>
        </p:nvSpPr>
        <p:spPr>
          <a:xfrm rot="19260000" flipV="1">
            <a:off x="4427855" y="621665"/>
            <a:ext cx="726440" cy="366395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642235" y="588645"/>
            <a:ext cx="1275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逆时针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1 -0.04167 L 0.02383 0.0233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27 0.00232 L -1.45833E-6 -4.44444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1 0.01274 L -0.0112 -0.012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5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2227 -0.0562849 C 0.0694663 -0.0233823 0.16136 0.192874 0.142896 0.426431 C 0.124433 0.659988 0.00256898 0.822838 -0.12912 0.789936 C -0.260809 0.757033 -0.352701 0.540776 -0.334237 0.307219 C -0.315774 0.0736623 -0.193912 -0.0891875 -0.0622227 -0.0562849 Z " pathEditMode="relative" rAng="469762020" ptsTypes="">
                                      <p:cBhvr>
                                        <p:cTn id="3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4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7831 -0.0540995 C -0.0917796 0.0071449 -0.167149 0.249055 -0.131455 0.48588 C -0.0957592 0.722705 0.0375499 0.865206 0.166113 0.803967 C 0.294675 0.742727 0.370045 0.500813 0.334351 0.263986 C 0.298656 0.0271605 0.165345 -0.115338 0.0367831 -0.0540995 Z " pathEditMode="relative" rAng="-1133641680" ptsTypes="">
                                      <p:cBhvr>
                                        <p:cTn id="4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0" y="4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4" grpId="0" animBg="1"/>
      <p:bldP spid="14" grpId="1" animBg="1"/>
      <p:bldP spid="14" grpId="2" animBg="1"/>
      <p:bldP spid="15" grpId="0"/>
      <p:bldP spid="15" grpId="1"/>
      <p:bldP spid="16" grpId="0" animBg="1"/>
      <p:bldP spid="16" grpId="1" animBg="1"/>
      <p:bldP spid="16" grpId="2" animBg="1"/>
      <p:bldP spid="17" grpId="0"/>
      <p:bldP spid="1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/>
          <p:nvPr/>
        </p:nvPicPr>
        <p:blipFill>
          <a:blip r:embed="rId12">
            <a:clrChange>
              <a:clrFrom>
                <a:srgbClr val="FEFEFE">
                  <a:alpha val="99608"/>
                </a:srgbClr>
              </a:clrFrom>
              <a:clrTo>
                <a:srgbClr val="FEFEFE">
                  <a:alpha val="99608"/>
                  <a:alpha val="0"/>
                </a:srgbClr>
              </a:clrTo>
            </a:clrChange>
          </a:blip>
          <a:srcRect l="9407" t="8694" r="8537" b="9278"/>
          <a:stretch>
            <a:fillRect/>
          </a:stretch>
        </p:blipFill>
        <p:spPr>
          <a:xfrm>
            <a:off x="3121660" y="405765"/>
            <a:ext cx="5627370" cy="5625465"/>
          </a:xfrm>
          <a:prstGeom prst="ellipse">
            <a:avLst/>
          </a:prstGeom>
          <a:noFill/>
          <a:ln w="9525">
            <a:noFill/>
          </a:ln>
        </p:spPr>
      </p:pic>
      <p:grpSp>
        <p:nvGrpSpPr>
          <p:cNvPr id="9" name="组合 8"/>
          <p:cNvGrpSpPr/>
          <p:nvPr/>
        </p:nvGrpSpPr>
        <p:grpSpPr>
          <a:xfrm rot="5400000">
            <a:off x="5739130" y="2059305"/>
            <a:ext cx="194310" cy="2461895"/>
            <a:chOff x="9230" y="3243"/>
            <a:chExt cx="234" cy="3877"/>
          </a:xfrm>
        </p:grpSpPr>
        <p:sp>
          <p:nvSpPr>
            <p:cNvPr id="6" name="矩形 5"/>
            <p:cNvSpPr/>
            <p:nvPr/>
          </p:nvSpPr>
          <p:spPr>
            <a:xfrm>
              <a:off x="9230" y="3243"/>
              <a:ext cx="234" cy="193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10"/>
              </p:custDataLst>
            </p:nvPr>
          </p:nvSpPr>
          <p:spPr>
            <a:xfrm>
              <a:off x="9230" y="5182"/>
              <a:ext cx="234" cy="1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36285" y="1770380"/>
            <a:ext cx="76200" cy="2886710"/>
            <a:chOff x="9230" y="3243"/>
            <a:chExt cx="234" cy="3877"/>
          </a:xfrm>
        </p:grpSpPr>
        <p:sp>
          <p:nvSpPr>
            <p:cNvPr id="11" name="矩形 10"/>
            <p:cNvSpPr/>
            <p:nvPr>
              <p:custDataLst>
                <p:tags r:id="rId8"/>
              </p:custDataLst>
            </p:nvPr>
          </p:nvSpPr>
          <p:spPr>
            <a:xfrm>
              <a:off x="9230" y="3243"/>
              <a:ext cx="234" cy="193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9"/>
              </p:custDataLst>
            </p:nvPr>
          </p:nvSpPr>
          <p:spPr>
            <a:xfrm>
              <a:off x="9230" y="5182"/>
              <a:ext cx="234" cy="1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flipH="1">
            <a:off x="5865495" y="1099706"/>
            <a:ext cx="90528" cy="4343354"/>
            <a:chOff x="9186" y="3208"/>
            <a:chExt cx="278" cy="3913"/>
          </a:xfrm>
        </p:grpSpPr>
        <p:sp>
          <p:nvSpPr>
            <p:cNvPr id="17" name="矩形 16"/>
            <p:cNvSpPr/>
            <p:nvPr>
              <p:custDataLst>
                <p:tags r:id="rId6"/>
              </p:custDataLst>
            </p:nvPr>
          </p:nvSpPr>
          <p:spPr>
            <a:xfrm>
              <a:off x="9186" y="3208"/>
              <a:ext cx="234" cy="19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7"/>
              </p:custDataLst>
            </p:nvPr>
          </p:nvSpPr>
          <p:spPr>
            <a:xfrm>
              <a:off x="9230" y="5182"/>
              <a:ext cx="234" cy="1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" name="时针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80755" y="4824095"/>
            <a:ext cx="619125" cy="619125"/>
          </a:xfrm>
          <a:prstGeom prst="rect">
            <a:avLst/>
          </a:prstGeom>
        </p:spPr>
      </p:pic>
      <p:pic>
        <p:nvPicPr>
          <p:cNvPr id="21" name="叮一声音效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30670" y="5683885"/>
            <a:ext cx="619125" cy="6191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8" dur="6065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1" dur="50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372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4465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0" fill="remove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21" fill="remove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pic>
        <p:nvPicPr>
          <p:cNvPr id="10242" name="Picture 10" descr="C:\Users\x201i\Desktop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4076700"/>
            <a:ext cx="5113337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312535" y="5065713"/>
            <a:ext cx="3230880" cy="1322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>
                <a:latin typeface="黑体" panose="02010609060101010101" charset="-122"/>
                <a:ea typeface="黑体" panose="02010609060101010101" charset="-122"/>
              </a:rPr>
              <a:t>一分钟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>
                <a:latin typeface="黑体" panose="02010609060101010101" charset="-122"/>
                <a:ea typeface="黑体" panose="02010609060101010101" charset="-122"/>
              </a:rPr>
              <a:t>可以跳绳</a:t>
            </a:r>
            <a:r>
              <a:rPr lang="en-US" altLang="zh-CN" sz="4000">
                <a:latin typeface="黑体" panose="02010609060101010101" charset="-122"/>
                <a:ea typeface="黑体" panose="02010609060101010101" charset="-122"/>
              </a:rPr>
              <a:t>61</a:t>
            </a:r>
            <a:r>
              <a:rPr lang="zh-CN" altLang="en-US" sz="4000">
                <a:latin typeface="黑体" panose="02010609060101010101" charset="-122"/>
                <a:ea typeface="黑体" panose="02010609060101010101" charset="-122"/>
              </a:rPr>
              <a:t>下</a:t>
            </a:r>
          </a:p>
        </p:txBody>
      </p:sp>
      <p:pic>
        <p:nvPicPr>
          <p:cNvPr id="13321" name="~PP33330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7" descr="http://www.ptportal.com/blog/wp-content/uploads/2013/08/pt-essential-equipment-skipping-rope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88913"/>
            <a:ext cx="5961063" cy="595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3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21"/>
                </p:tgtEl>
              </p:cMediaNode>
            </p:audio>
          </p:childTnLst>
        </p:cTn>
      </p:par>
    </p:tnLst>
    <p:bldLst>
      <p:bldP spid="13318" grpId="0" bldLvl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5087938" y="6092825"/>
            <a:ext cx="5580062" cy="0"/>
          </a:xfrm>
          <a:prstGeom prst="line">
            <a:avLst/>
          </a:prstGeom>
          <a:noFill/>
          <a:ln w="28575">
            <a:solidFill>
              <a:srgbClr val="08B4D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Rectangle 3"/>
          <p:cNvSpPr>
            <a:spLocks noChangeArrowheads="1"/>
          </p:cNvSpPr>
          <p:nvPr/>
        </p:nvSpPr>
        <p:spPr bwMode="auto">
          <a:xfrm>
            <a:off x="1524000" y="5445125"/>
            <a:ext cx="3635375" cy="1196975"/>
          </a:xfrm>
          <a:prstGeom prst="rect">
            <a:avLst/>
          </a:prstGeom>
          <a:solidFill>
            <a:srgbClr val="08B4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550800" rIns="0" bIns="550800" anchor="ctr"/>
          <a:lstStyle/>
          <a:p>
            <a:pPr>
              <a:defRPr/>
            </a:pPr>
            <a:r>
              <a:rPr lang="en-US" altLang="zh-CN" sz="4000">
                <a:ea typeface="黑体" panose="02010609060101010101" charset="-122"/>
              </a:rPr>
              <a:t>   </a:t>
            </a: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charset="-122"/>
              </a:rPr>
              <a:t>一分钟</a:t>
            </a:r>
            <a:br>
              <a:rPr lang="zh-CN" alt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charset="-122"/>
              </a:rPr>
            </a:br>
            <a:r>
              <a:rPr lang="zh-CN" altLang="en-US" sz="3600">
                <a:solidFill>
                  <a:schemeClr val="bg1"/>
                </a:solidFill>
                <a:ea typeface="黑体" panose="02010609060101010101" charset="-122"/>
              </a:rPr>
              <a:t>   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大约跑</a:t>
            </a:r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200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米</a:t>
            </a:r>
          </a:p>
        </p:txBody>
      </p:sp>
      <p:sp>
        <p:nvSpPr>
          <p:cNvPr id="11273" name="Oval 7"/>
          <p:cNvSpPr>
            <a:spLocks noChangeArrowheads="1"/>
          </p:cNvSpPr>
          <p:nvPr/>
        </p:nvSpPr>
        <p:spPr bwMode="auto">
          <a:xfrm>
            <a:off x="8977313" y="5949950"/>
            <a:ext cx="287337" cy="287338"/>
          </a:xfrm>
          <a:prstGeom prst="ellipse">
            <a:avLst/>
          </a:prstGeom>
          <a:solidFill>
            <a:schemeClr val="bg1"/>
          </a:solidFill>
          <a:ln w="9525">
            <a:solidFill>
              <a:srgbClr val="0085A4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1274" name="Oval 8"/>
          <p:cNvSpPr>
            <a:spLocks noChangeArrowheads="1"/>
          </p:cNvSpPr>
          <p:nvPr/>
        </p:nvSpPr>
        <p:spPr bwMode="auto">
          <a:xfrm>
            <a:off x="9553575" y="5949950"/>
            <a:ext cx="287338" cy="287338"/>
          </a:xfrm>
          <a:prstGeom prst="ellipse">
            <a:avLst/>
          </a:prstGeom>
          <a:solidFill>
            <a:schemeClr val="bg1"/>
          </a:solidFill>
          <a:ln w="9525">
            <a:solidFill>
              <a:srgbClr val="0085A4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1275" name="Oval 9"/>
          <p:cNvSpPr>
            <a:spLocks noChangeArrowheads="1"/>
          </p:cNvSpPr>
          <p:nvPr/>
        </p:nvSpPr>
        <p:spPr bwMode="auto">
          <a:xfrm>
            <a:off x="10129838" y="5949950"/>
            <a:ext cx="287337" cy="287338"/>
          </a:xfrm>
          <a:prstGeom prst="ellipse">
            <a:avLst/>
          </a:prstGeom>
          <a:solidFill>
            <a:srgbClr val="0085A4"/>
          </a:solidFill>
          <a:ln w="9525">
            <a:solidFill>
              <a:srgbClr val="0085A4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1276" name="Oval 10"/>
          <p:cNvSpPr>
            <a:spLocks noChangeArrowheads="1"/>
          </p:cNvSpPr>
          <p:nvPr/>
        </p:nvSpPr>
        <p:spPr bwMode="auto">
          <a:xfrm>
            <a:off x="7248525" y="5948363"/>
            <a:ext cx="287338" cy="287337"/>
          </a:xfrm>
          <a:prstGeom prst="ellipse">
            <a:avLst/>
          </a:prstGeom>
          <a:solidFill>
            <a:schemeClr val="bg1"/>
          </a:solidFill>
          <a:ln w="9525">
            <a:solidFill>
              <a:srgbClr val="0085A4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1277" name="Oval 11"/>
          <p:cNvSpPr>
            <a:spLocks noChangeArrowheads="1"/>
          </p:cNvSpPr>
          <p:nvPr/>
        </p:nvSpPr>
        <p:spPr bwMode="auto">
          <a:xfrm>
            <a:off x="7824788" y="5948363"/>
            <a:ext cx="287337" cy="287337"/>
          </a:xfrm>
          <a:prstGeom prst="ellipse">
            <a:avLst/>
          </a:prstGeom>
          <a:solidFill>
            <a:schemeClr val="bg1"/>
          </a:solidFill>
          <a:ln w="9525">
            <a:solidFill>
              <a:srgbClr val="0085A4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1278" name="Oval 12"/>
          <p:cNvSpPr>
            <a:spLocks noChangeArrowheads="1"/>
          </p:cNvSpPr>
          <p:nvPr/>
        </p:nvSpPr>
        <p:spPr bwMode="auto">
          <a:xfrm>
            <a:off x="8401050" y="5948363"/>
            <a:ext cx="287338" cy="287337"/>
          </a:xfrm>
          <a:prstGeom prst="ellipse">
            <a:avLst/>
          </a:prstGeom>
          <a:solidFill>
            <a:schemeClr val="bg1"/>
          </a:solidFill>
          <a:ln w="9525">
            <a:solidFill>
              <a:srgbClr val="0085A4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pic>
        <p:nvPicPr>
          <p:cNvPr id="11288" name="~PP33330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3" descr="http://f1.diyitui.com/f4/b3/fd/12/36/5a/d0/85/37/c3/ed/d6/a8/2b/db/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49500" y="303213"/>
            <a:ext cx="7491413" cy="4997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2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88"/>
                </p:tgtEl>
              </p:cMediaNode>
            </p:audio>
          </p:childTnLst>
        </p:cTn>
      </p:par>
    </p:tnLst>
    <p:bldLst>
      <p:bldP spid="11279" grpId="0" bldLvl="0" animBg="1"/>
      <p:bldP spid="11272" grpId="0" bldLvl="0" animBg="1" autoUpdateAnimBg="0"/>
      <p:bldP spid="11273" grpId="0" bldLvl="0" animBg="1" autoUpdateAnimBg="0"/>
      <p:bldP spid="11274" grpId="0" bldLvl="0" animBg="1" autoUpdateAnimBg="0"/>
      <p:bldP spid="11275" grpId="0" bldLvl="0" animBg="1" autoUpdateAnimBg="0"/>
      <p:bldP spid="11276" grpId="0" bldLvl="0" animBg="1" autoUpdateAnimBg="0"/>
      <p:bldP spid="11277" grpId="0" bldLvl="0" animBg="1" autoUpdateAnimBg="0"/>
      <p:bldP spid="11278" grpId="0" bldLvl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656138" y="4856163"/>
            <a:ext cx="6011862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800">
                <a:latin typeface="黑体" panose="02010609060101010101" charset="-122"/>
                <a:ea typeface="黑体" panose="02010609060101010101" charset="-122"/>
              </a:rPr>
              <a:t>一分钟可以写字</a:t>
            </a:r>
            <a:r>
              <a:rPr lang="en-US" altLang="zh-CN" sz="4800">
                <a:latin typeface="黑体" panose="02010609060101010101" charset="-122"/>
                <a:ea typeface="黑体" panose="02010609060101010101" charset="-122"/>
              </a:rPr>
              <a:t>70</a:t>
            </a:r>
            <a:r>
              <a:rPr lang="zh-CN" altLang="en-US" sz="4800">
                <a:latin typeface="黑体" panose="02010609060101010101" charset="-122"/>
                <a:ea typeface="黑体" panose="02010609060101010101" charset="-122"/>
              </a:rPr>
              <a:t>个</a:t>
            </a:r>
          </a:p>
        </p:txBody>
      </p:sp>
      <p:pic>
        <p:nvPicPr>
          <p:cNvPr id="12291" name="Picture 7" descr="图片2 拷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" t="1268" r="841" b="1268"/>
          <a:stretch>
            <a:fillRect/>
          </a:stretch>
        </p:blipFill>
        <p:spPr bwMode="auto">
          <a:xfrm>
            <a:off x="4265613" y="0"/>
            <a:ext cx="6402387" cy="420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292" name="直接连接符 12"/>
          <p:cNvCxnSpPr>
            <a:cxnSpLocks noChangeShapeType="1"/>
          </p:cNvCxnSpPr>
          <p:nvPr/>
        </p:nvCxnSpPr>
        <p:spPr bwMode="auto">
          <a:xfrm>
            <a:off x="1524000" y="5651500"/>
            <a:ext cx="2268538" cy="6350"/>
          </a:xfrm>
          <a:prstGeom prst="line">
            <a:avLst/>
          </a:prstGeom>
          <a:noFill/>
          <a:ln w="4445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293" name="组合 8"/>
          <p:cNvGrpSpPr/>
          <p:nvPr/>
        </p:nvGrpSpPr>
        <p:grpSpPr bwMode="auto">
          <a:xfrm>
            <a:off x="3835400" y="4508500"/>
            <a:ext cx="676275" cy="1169988"/>
            <a:chOff x="4663428" y="2996952"/>
            <a:chExt cx="292995" cy="504056"/>
          </a:xfrm>
        </p:grpSpPr>
        <p:cxnSp>
          <p:nvCxnSpPr>
            <p:cNvPr id="12295" name="直接连接符 9"/>
            <p:cNvCxnSpPr>
              <a:cxnSpLocks noChangeShapeType="1"/>
            </p:cNvCxnSpPr>
            <p:nvPr/>
          </p:nvCxnSpPr>
          <p:spPr bwMode="auto">
            <a:xfrm>
              <a:off x="4956423" y="2996952"/>
              <a:ext cx="0" cy="504056"/>
            </a:xfrm>
            <a:prstGeom prst="line">
              <a:avLst/>
            </a:prstGeom>
            <a:noFill/>
            <a:ln w="133350" algn="ctr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6" name="直接连接符 10"/>
            <p:cNvCxnSpPr>
              <a:cxnSpLocks noChangeShapeType="1"/>
            </p:cNvCxnSpPr>
            <p:nvPr/>
          </p:nvCxnSpPr>
          <p:spPr bwMode="auto">
            <a:xfrm>
              <a:off x="4803556" y="3141650"/>
              <a:ext cx="0" cy="359358"/>
            </a:xfrm>
            <a:prstGeom prst="line">
              <a:avLst/>
            </a:prstGeom>
            <a:noFill/>
            <a:ln w="133350" algn="ctr">
              <a:solidFill>
                <a:srgbClr val="FFC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97" name="直接连接符 11"/>
            <p:cNvCxnSpPr>
              <a:cxnSpLocks noChangeShapeType="1"/>
            </p:cNvCxnSpPr>
            <p:nvPr/>
          </p:nvCxnSpPr>
          <p:spPr bwMode="auto">
            <a:xfrm>
              <a:off x="4663428" y="3321328"/>
              <a:ext cx="0" cy="179680"/>
            </a:xfrm>
            <a:prstGeom prst="line">
              <a:avLst/>
            </a:prstGeom>
            <a:noFill/>
            <a:ln w="133350" algn="ctr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4349" name="~PP93330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3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9"/>
                </p:tgtEl>
              </p:cMediaNode>
            </p:audio>
          </p:childTnLst>
        </p:cTn>
      </p:par>
    </p:tnLst>
    <p:bldLst>
      <p:bldP spid="1434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cxnSp>
        <p:nvCxnSpPr>
          <p:cNvPr id="13314" name="直接连接符 12"/>
          <p:cNvCxnSpPr>
            <a:cxnSpLocks noChangeShapeType="1"/>
          </p:cNvCxnSpPr>
          <p:nvPr/>
        </p:nvCxnSpPr>
        <p:spPr bwMode="auto">
          <a:xfrm>
            <a:off x="2466975" y="282575"/>
            <a:ext cx="7850188" cy="20638"/>
          </a:xfrm>
          <a:prstGeom prst="line">
            <a:avLst/>
          </a:prstGeom>
          <a:noFill/>
          <a:ln w="4445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315" name="Picture 5" descr="2457331_082857981234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6" r="14352" b="4955"/>
          <a:stretch>
            <a:fillRect/>
          </a:stretch>
        </p:blipFill>
        <p:spPr bwMode="auto">
          <a:xfrm>
            <a:off x="2855913" y="1341438"/>
            <a:ext cx="6480175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2959100" y="307975"/>
            <a:ext cx="605028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400">
                <a:latin typeface="黑体" panose="02010609060101010101" charset="-122"/>
                <a:ea typeface="黑体" panose="02010609060101010101" charset="-122"/>
              </a:rPr>
              <a:t>一分钟可以读</a:t>
            </a:r>
            <a:r>
              <a:rPr lang="en-US" altLang="zh-CN" sz="4400">
                <a:latin typeface="黑体" panose="02010609060101010101" charset="-122"/>
                <a:ea typeface="黑体" panose="02010609060101010101" charset="-122"/>
              </a:rPr>
              <a:t>500</a:t>
            </a:r>
            <a:r>
              <a:rPr lang="zh-CN" altLang="en-US" sz="4400">
                <a:latin typeface="黑体" panose="02010609060101010101" charset="-122"/>
                <a:ea typeface="黑体" panose="02010609060101010101" charset="-122"/>
              </a:rPr>
              <a:t>多个字</a:t>
            </a:r>
          </a:p>
        </p:txBody>
      </p:sp>
      <p:grpSp>
        <p:nvGrpSpPr>
          <p:cNvPr id="13317" name="组合 8"/>
          <p:cNvGrpSpPr/>
          <p:nvPr/>
        </p:nvGrpSpPr>
        <p:grpSpPr bwMode="auto">
          <a:xfrm flipV="1">
            <a:off x="1847850" y="260350"/>
            <a:ext cx="647700" cy="1368425"/>
            <a:chOff x="4663428" y="2996952"/>
            <a:chExt cx="292995" cy="504056"/>
          </a:xfrm>
        </p:grpSpPr>
        <p:cxnSp>
          <p:nvCxnSpPr>
            <p:cNvPr id="13319" name="直接连接符 9"/>
            <p:cNvCxnSpPr>
              <a:cxnSpLocks noChangeShapeType="1"/>
            </p:cNvCxnSpPr>
            <p:nvPr/>
          </p:nvCxnSpPr>
          <p:spPr bwMode="auto">
            <a:xfrm>
              <a:off x="4956423" y="2996952"/>
              <a:ext cx="0" cy="504056"/>
            </a:xfrm>
            <a:prstGeom prst="line">
              <a:avLst/>
            </a:prstGeom>
            <a:noFill/>
            <a:ln w="152400" algn="ctr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0" name="直接连接符 10"/>
            <p:cNvCxnSpPr>
              <a:cxnSpLocks noChangeShapeType="1"/>
            </p:cNvCxnSpPr>
            <p:nvPr/>
          </p:nvCxnSpPr>
          <p:spPr bwMode="auto">
            <a:xfrm>
              <a:off x="4803556" y="3141650"/>
              <a:ext cx="0" cy="359358"/>
            </a:xfrm>
            <a:prstGeom prst="line">
              <a:avLst/>
            </a:prstGeom>
            <a:noFill/>
            <a:ln w="152400" algn="ctr">
              <a:solidFill>
                <a:srgbClr val="FFC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1" name="直接连接符 11"/>
            <p:cNvCxnSpPr>
              <a:cxnSpLocks noChangeShapeType="1"/>
            </p:cNvCxnSpPr>
            <p:nvPr/>
          </p:nvCxnSpPr>
          <p:spPr bwMode="auto">
            <a:xfrm>
              <a:off x="4663428" y="3321328"/>
              <a:ext cx="0" cy="179680"/>
            </a:xfrm>
            <a:prstGeom prst="line">
              <a:avLst/>
            </a:prstGeom>
            <a:noFill/>
            <a:ln w="152400" algn="ctr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5372" name="~PP33345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3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72"/>
                </p:tgtEl>
              </p:cMediaNode>
            </p:audio>
          </p:childTnLst>
        </p:cTn>
      </p:par>
    </p:tnLst>
    <p:bldLst>
      <p:bldP spid="1536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524000" y="520700"/>
            <a:ext cx="6062980" cy="1388110"/>
          </a:xfrm>
          <a:prstGeom prst="rect">
            <a:avLst/>
          </a:prstGeom>
          <a:solidFill>
            <a:srgbClr val="08B4D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478800" bIns="478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                 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地球上大约又增加了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300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个婴儿</a:t>
            </a: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2459038" y="549275"/>
            <a:ext cx="0" cy="134937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739900" y="333375"/>
            <a:ext cx="574675" cy="1585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charset="-122"/>
              </a:rPr>
              <a:t>一分钟</a:t>
            </a:r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7586663" y="1196975"/>
            <a:ext cx="3059112" cy="0"/>
          </a:xfrm>
          <a:prstGeom prst="line">
            <a:avLst/>
          </a:prstGeom>
          <a:noFill/>
          <a:ln w="28575">
            <a:solidFill>
              <a:srgbClr val="08B4D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8893175" y="1041400"/>
            <a:ext cx="293688" cy="293688"/>
          </a:xfrm>
          <a:prstGeom prst="ellipse">
            <a:avLst/>
          </a:prstGeom>
          <a:solidFill>
            <a:srgbClr val="08B4DC"/>
          </a:solidFill>
          <a:ln w="9525">
            <a:solidFill>
              <a:srgbClr val="08B4DC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7180" name="Oval 12"/>
          <p:cNvSpPr>
            <a:spLocks noChangeArrowheads="1"/>
          </p:cNvSpPr>
          <p:nvPr/>
        </p:nvSpPr>
        <p:spPr bwMode="auto">
          <a:xfrm>
            <a:off x="9361488" y="1041400"/>
            <a:ext cx="293687" cy="29368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8B4DC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auto">
          <a:xfrm>
            <a:off x="9829800" y="1041400"/>
            <a:ext cx="293688" cy="29368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8B4DC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pic>
        <p:nvPicPr>
          <p:cNvPr id="7183" name="~PP33314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 descr="http://pic6.wed114.cn/20151125/2015112516121981278832.jpg"/>
          <p:cNvPicPr>
            <a:picLocks noChangeAspect="1" noChangeArrowheads="1"/>
          </p:cNvPicPr>
          <p:nvPr/>
        </p:nvPicPr>
        <p:blipFill rotWithShape="1">
          <a:blip r:embed="rId5"/>
          <a:srcRect b="13378"/>
          <a:stretch>
            <a:fillRect/>
          </a:stretch>
        </p:blipFill>
        <p:spPr bwMode="auto">
          <a:xfrm>
            <a:off x="2678113" y="1963738"/>
            <a:ext cx="6683375" cy="4695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83"/>
                </p:tgtEl>
              </p:cMediaNode>
            </p:audio>
          </p:childTnLst>
        </p:cTn>
      </p:par>
    </p:tnLst>
    <p:bldLst>
      <p:bldP spid="7175" grpId="0" bldLvl="0" animBg="1" autoUpdateAnimBg="0"/>
      <p:bldP spid="7176" grpId="0" bldLvl="0" animBg="1"/>
      <p:bldP spid="7177" grpId="0" bldLvl="0" animBg="1" autoUpdateAnimBg="0"/>
      <p:bldP spid="7178" grpId="0" bldLvl="0" animBg="1"/>
      <p:bldP spid="7179" grpId="0" bldLvl="0" animBg="1" autoUpdateAnimBg="0"/>
      <p:bldP spid="7180" grpId="0" bldLvl="0" animBg="1" autoUpdateAnimBg="0"/>
      <p:bldP spid="7181" grpId="0" bldLvl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8209" name="Group 17"/>
          <p:cNvGrpSpPr/>
          <p:nvPr/>
        </p:nvGrpSpPr>
        <p:grpSpPr bwMode="auto">
          <a:xfrm>
            <a:off x="4583113" y="908050"/>
            <a:ext cx="6084887" cy="865188"/>
            <a:chOff x="1927" y="572"/>
            <a:chExt cx="3833" cy="545"/>
          </a:xfrm>
        </p:grpSpPr>
        <p:sp>
          <p:nvSpPr>
            <p:cNvPr id="5130" name="AutoShape 15"/>
            <p:cNvSpPr>
              <a:spLocks noChangeArrowheads="1"/>
            </p:cNvSpPr>
            <p:nvPr/>
          </p:nvSpPr>
          <p:spPr bwMode="auto">
            <a:xfrm flipH="1">
              <a:off x="2145" y="572"/>
              <a:ext cx="3615" cy="545"/>
            </a:xfrm>
            <a:prstGeom prst="homePlate">
              <a:avLst>
                <a:gd name="adj" fmla="val 49932"/>
              </a:avLst>
            </a:prstGeom>
            <a:solidFill>
              <a:srgbClr val="08B4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5373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131" name="AutoShape 16"/>
            <p:cNvSpPr>
              <a:spLocks noChangeArrowheads="1"/>
            </p:cNvSpPr>
            <p:nvPr/>
          </p:nvSpPr>
          <p:spPr bwMode="auto">
            <a:xfrm flipH="1">
              <a:off x="1927" y="572"/>
              <a:ext cx="3479" cy="545"/>
            </a:xfrm>
            <a:prstGeom prst="homePlate">
              <a:avLst>
                <a:gd name="adj" fmla="val 52309"/>
              </a:avLst>
            </a:prstGeom>
            <a:solidFill>
              <a:srgbClr val="08B4DC">
                <a:alpha val="58823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5373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8205" name="Group 13"/>
          <p:cNvGrpSpPr/>
          <p:nvPr/>
        </p:nvGrpSpPr>
        <p:grpSpPr bwMode="auto">
          <a:xfrm>
            <a:off x="1554163" y="333375"/>
            <a:ext cx="3241675" cy="863600"/>
            <a:chOff x="158" y="391"/>
            <a:chExt cx="2042" cy="544"/>
          </a:xfrm>
        </p:grpSpPr>
        <p:sp>
          <p:nvSpPr>
            <p:cNvPr id="5128" name="AutoShape 11"/>
            <p:cNvSpPr>
              <a:spLocks noChangeArrowheads="1"/>
            </p:cNvSpPr>
            <p:nvPr/>
          </p:nvSpPr>
          <p:spPr bwMode="auto">
            <a:xfrm>
              <a:off x="158" y="391"/>
              <a:ext cx="1860" cy="544"/>
            </a:xfrm>
            <a:prstGeom prst="homePlate">
              <a:avLst>
                <a:gd name="adj" fmla="val 49815"/>
              </a:avLst>
            </a:prstGeom>
            <a:solidFill>
              <a:srgbClr val="08B4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5373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129" name="AutoShape 12"/>
            <p:cNvSpPr>
              <a:spLocks noChangeArrowheads="1"/>
            </p:cNvSpPr>
            <p:nvPr/>
          </p:nvSpPr>
          <p:spPr bwMode="auto">
            <a:xfrm>
              <a:off x="340" y="391"/>
              <a:ext cx="1860" cy="544"/>
            </a:xfrm>
            <a:prstGeom prst="homePlate">
              <a:avLst>
                <a:gd name="adj" fmla="val 49815"/>
              </a:avLst>
            </a:prstGeom>
            <a:solidFill>
              <a:srgbClr val="08B4DC">
                <a:alpha val="58823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5373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sp>
        <p:nvSpPr>
          <p:cNvPr id="8200" name="Rectangle 9"/>
          <p:cNvSpPr>
            <a:spLocks noChangeArrowheads="1"/>
          </p:cNvSpPr>
          <p:nvPr/>
        </p:nvSpPr>
        <p:spPr bwMode="auto">
          <a:xfrm>
            <a:off x="1487487" y="404813"/>
            <a:ext cx="273208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0" anchor="ctr"/>
          <a:lstStyle/>
          <a:p>
            <a:pPr algn="ctr">
              <a:defRPr/>
            </a:pPr>
            <a:r>
              <a:rPr lang="zh-CN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一分钟</a:t>
            </a:r>
          </a:p>
        </p:txBody>
      </p:sp>
      <p:sp>
        <p:nvSpPr>
          <p:cNvPr id="8201" name="Rectangle 10"/>
          <p:cNvSpPr>
            <a:spLocks noChangeArrowheads="1"/>
          </p:cNvSpPr>
          <p:nvPr/>
        </p:nvSpPr>
        <p:spPr bwMode="auto">
          <a:xfrm>
            <a:off x="5375275" y="908050"/>
            <a:ext cx="54737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喷气式客机飞行</a:t>
            </a:r>
            <a:r>
              <a:rPr lang="en-US" altLang="zh-CN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18</a:t>
            </a:r>
            <a:r>
              <a:rPr lang="zh-CN" altLang="en-US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公里</a:t>
            </a:r>
            <a:r>
              <a:rPr lang="en-US" altLang="zh-CN" sz="4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endParaRPr lang="zh-CN" altLang="en-US" sz="44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211" name="~PP13283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3" descr="http://img.taopic.com/uploads/allimg/140117/235102-14011F95R04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95550" y="1819275"/>
            <a:ext cx="7056438" cy="4706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11"/>
                </p:tgtEl>
              </p:cMediaNode>
            </p:audio>
          </p:childTnLst>
        </p:cTn>
      </p:par>
    </p:tnLst>
    <p:bldLst>
      <p:bldP spid="8200" grpId="0" autoUpdateAnimBg="0"/>
      <p:bldP spid="8201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pic>
        <p:nvPicPr>
          <p:cNvPr id="6146" name="Picture 5" descr="pic17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525" y="404813"/>
            <a:ext cx="6770688" cy="451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AutoShape 6"/>
          <p:cNvSpPr>
            <a:spLocks noChangeArrowheads="1"/>
          </p:cNvSpPr>
          <p:nvPr/>
        </p:nvSpPr>
        <p:spPr bwMode="auto">
          <a:xfrm>
            <a:off x="2855913" y="4868863"/>
            <a:ext cx="4752975" cy="1008062"/>
          </a:xfrm>
          <a:prstGeom prst="roundRect">
            <a:avLst>
              <a:gd name="adj" fmla="val 158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800">
                <a:latin typeface="黑体" panose="02010609060101010101" charset="-122"/>
                <a:ea typeface="黑体" panose="02010609060101010101" charset="-122"/>
              </a:rPr>
              <a:t>高速火车能开</a:t>
            </a:r>
            <a:r>
              <a:rPr lang="en-US" altLang="zh-CN" sz="4800">
                <a:solidFill>
                  <a:srgbClr val="08B4DC"/>
                </a:solidFill>
                <a:latin typeface="黑体" panose="02010609060101010101" charset="-122"/>
                <a:ea typeface="黑体" panose="02010609060101010101" charset="-122"/>
              </a:rPr>
              <a:t>1980</a:t>
            </a:r>
            <a:r>
              <a:rPr lang="zh-CN" altLang="en-US" sz="4800">
                <a:solidFill>
                  <a:srgbClr val="08B4DC"/>
                </a:solidFill>
                <a:latin typeface="黑体" panose="02010609060101010101" charset="-122"/>
                <a:ea typeface="黑体" panose="02010609060101010101" charset="-122"/>
              </a:rPr>
              <a:t>米</a:t>
            </a:r>
          </a:p>
        </p:txBody>
      </p:sp>
      <p:sp>
        <p:nvSpPr>
          <p:cNvPr id="9225" name="Line 19"/>
          <p:cNvSpPr>
            <a:spLocks noChangeShapeType="1"/>
          </p:cNvSpPr>
          <p:nvPr/>
        </p:nvSpPr>
        <p:spPr bwMode="auto">
          <a:xfrm>
            <a:off x="2851150" y="5954713"/>
            <a:ext cx="5621338" cy="0"/>
          </a:xfrm>
          <a:prstGeom prst="line">
            <a:avLst/>
          </a:prstGeom>
          <a:noFill/>
          <a:ln w="38100">
            <a:solidFill>
              <a:srgbClr val="0085A4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49" name="AutoShape 12"/>
          <p:cNvSpPr>
            <a:spLocks noChangeAspect="1" noChangeArrowheads="1" noTextEdit="1"/>
          </p:cNvSpPr>
          <p:nvPr/>
        </p:nvSpPr>
        <p:spPr bwMode="auto">
          <a:xfrm>
            <a:off x="4656138" y="549275"/>
            <a:ext cx="1163637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1701800" y="4722813"/>
            <a:ext cx="1152525" cy="1873250"/>
          </a:xfrm>
          <a:prstGeom prst="rect">
            <a:avLst/>
          </a:prstGeom>
          <a:solidFill>
            <a:srgbClr val="08B4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dist">
              <a:lnSpc>
                <a:spcPct val="90000"/>
              </a:lnSpc>
              <a:defRPr/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charset="-122"/>
              </a:rPr>
              <a:t>一</a:t>
            </a:r>
          </a:p>
          <a:p>
            <a:pPr algn="dist">
              <a:lnSpc>
                <a:spcPct val="90000"/>
              </a:lnSpc>
              <a:defRPr/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charset="-122"/>
              </a:rPr>
              <a:t>分</a:t>
            </a:r>
          </a:p>
          <a:p>
            <a:pPr algn="dist">
              <a:lnSpc>
                <a:spcPct val="90000"/>
              </a:lnSpc>
              <a:defRPr/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charset="-122"/>
              </a:rPr>
              <a:t>钟</a:t>
            </a:r>
          </a:p>
        </p:txBody>
      </p:sp>
      <p:sp>
        <p:nvSpPr>
          <p:cNvPr id="6151" name="Rectangle 17"/>
          <p:cNvSpPr>
            <a:spLocks noChangeArrowheads="1"/>
          </p:cNvSpPr>
          <p:nvPr/>
        </p:nvSpPr>
        <p:spPr bwMode="auto">
          <a:xfrm>
            <a:off x="4821238" y="1042988"/>
            <a:ext cx="12700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/>
          </a:p>
        </p:txBody>
      </p:sp>
      <p:pic>
        <p:nvPicPr>
          <p:cNvPr id="9234" name="~PP33299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34"/>
                </p:tgtEl>
              </p:cMediaNode>
            </p:audio>
          </p:childTnLst>
        </p:cTn>
      </p:par>
    </p:tnLst>
    <p:bldLst>
      <p:bldP spid="9224" grpId="0"/>
      <p:bldP spid="9225" grpId="0" bldLvl="0" animBg="1"/>
      <p:bldP spid="923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pic>
        <p:nvPicPr>
          <p:cNvPr id="7170" name="Picture 4" descr="8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矩形 3"/>
          <p:cNvSpPr>
            <a:spLocks noChangeArrowheads="1"/>
          </p:cNvSpPr>
          <p:nvPr/>
        </p:nvSpPr>
        <p:spPr bwMode="auto">
          <a:xfrm>
            <a:off x="1524000" y="375285"/>
            <a:ext cx="9144000" cy="1030605"/>
          </a:xfrm>
          <a:prstGeom prst="rect">
            <a:avLst/>
          </a:prstGeom>
          <a:solidFill>
            <a:srgbClr val="08B4DC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54800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一分钟</a:t>
            </a:r>
            <a:r>
              <a: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,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铅笔厂可以生产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1600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支铅笔</a:t>
            </a:r>
          </a:p>
        </p:txBody>
      </p:sp>
      <p:pic>
        <p:nvPicPr>
          <p:cNvPr id="12295" name="~PP13299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2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95"/>
                </p:tgtEl>
              </p:cMediaNode>
            </p:audio>
          </p:childTnLst>
        </p:cTn>
      </p:par>
    </p:tnLst>
    <p:bldLst>
      <p:bldP spid="1229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132" name="Line 12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524000" y="5661025"/>
            <a:ext cx="9144000" cy="0"/>
          </a:xfrm>
          <a:prstGeom prst="line">
            <a:avLst/>
          </a:prstGeom>
          <a:noFill/>
          <a:ln w="28575">
            <a:solidFill>
              <a:srgbClr val="08B4D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31" name="Group 11"/>
          <p:cNvGrpSpPr/>
          <p:nvPr/>
        </p:nvGrpSpPr>
        <p:grpSpPr bwMode="auto">
          <a:xfrm>
            <a:off x="3071813" y="4808538"/>
            <a:ext cx="6391275" cy="1585912"/>
            <a:chOff x="703" y="3029"/>
            <a:chExt cx="4026" cy="999"/>
          </a:xfrm>
        </p:grpSpPr>
        <p:sp>
          <p:nvSpPr>
            <p:cNvPr id="4102" name="Text Box 5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703" y="3158"/>
              <a:ext cx="4026" cy="854"/>
            </a:xfrm>
            <a:prstGeom prst="rect">
              <a:avLst/>
            </a:prstGeom>
            <a:solidFill>
              <a:srgbClr val="08B4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tIns="370800" bIns="3708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0">
                  <a:solidFill>
                    <a:schemeClr val="bg1"/>
                  </a:solidFill>
                  <a:ea typeface="黑体" panose="02010609060101010101" charset="-122"/>
                </a:rPr>
                <a:t>       </a:t>
              </a:r>
              <a:r>
                <a:rPr lang="zh-CN" altLang="en-US" sz="4000">
                  <a:solidFill>
                    <a:schemeClr val="bg1"/>
                  </a:solidFill>
                  <a:ea typeface="黑体" panose="02010609060101010101" charset="-122"/>
                </a:rPr>
                <a:t>可以挽救一个人的生命 </a:t>
              </a:r>
            </a:p>
          </p:txBody>
        </p:sp>
        <p:sp>
          <p:nvSpPr>
            <p:cNvPr id="4103" name="Line 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1292" y="3158"/>
              <a:ext cx="0" cy="85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4" name="Text Box 10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39" y="3029"/>
              <a:ext cx="362" cy="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3600">
                  <a:solidFill>
                    <a:schemeClr val="bg1"/>
                  </a:solidFill>
                  <a:ea typeface="黑体" panose="02010609060101010101" charset="-122"/>
                </a:rPr>
                <a:t>一分钟</a:t>
              </a:r>
            </a:p>
          </p:txBody>
        </p:sp>
      </p:grpSp>
      <p:pic>
        <p:nvPicPr>
          <p:cNvPr id="5134" name="~PP73267.WAV">
            <a:hlinkClick r:id="" action="ppaction://media"/>
          </p:cNvPr>
          <p:cNvPicPr>
            <a:picLocks noChangeAspect="1" noChangeArrowheads="1"/>
          </p:cNvPicPr>
          <p:nvPr>
            <a:audioFile r:link="rId4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http://y2.ifengimg.com/cmpp/2016/03/05/21/e308c277-7ccb-4084-ab86-a725f2d30789_size847_w1024_h694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2"/>
          <a:srcRect b="8038"/>
          <a:stretch>
            <a:fillRect/>
          </a:stretch>
        </p:blipFill>
        <p:spPr bwMode="auto">
          <a:xfrm>
            <a:off x="2279650" y="200025"/>
            <a:ext cx="7394575" cy="4608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4"/>
                </p:tgtEl>
              </p:cMediaNode>
            </p:audio>
          </p:childTnLst>
        </p:cTn>
      </p:par>
    </p:tnLst>
    <p:bldLst>
      <p:bldP spid="513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1520825" y="4046538"/>
            <a:ext cx="1152525" cy="1873250"/>
          </a:xfrm>
          <a:prstGeom prst="rect">
            <a:avLst/>
          </a:prstGeom>
          <a:solidFill>
            <a:srgbClr val="08B4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1520825" y="4046538"/>
            <a:ext cx="1152525" cy="1873250"/>
          </a:xfrm>
          <a:prstGeom prst="rect">
            <a:avLst/>
          </a:prstGeom>
          <a:solidFill>
            <a:srgbClr val="08B4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charset="-122"/>
              </a:rPr>
              <a:t>一</a:t>
            </a:r>
          </a:p>
          <a:p>
            <a:pPr algn="ctr">
              <a:lnSpc>
                <a:spcPct val="90000"/>
              </a:lnSpc>
              <a:defRPr/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charset="-122"/>
              </a:rPr>
              <a:t>分</a:t>
            </a:r>
          </a:p>
          <a:p>
            <a:pPr algn="ctr">
              <a:lnSpc>
                <a:spcPct val="90000"/>
              </a:lnSpc>
              <a:defRPr/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charset="-122"/>
              </a:rPr>
              <a:t>钟</a:t>
            </a:r>
          </a:p>
        </p:txBody>
      </p:sp>
      <p:pic>
        <p:nvPicPr>
          <p:cNvPr id="8196" name="Picture 5" descr="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" r="2864"/>
          <a:stretch>
            <a:fillRect/>
          </a:stretch>
        </p:blipFill>
        <p:spPr bwMode="auto">
          <a:xfrm>
            <a:off x="4511675" y="263525"/>
            <a:ext cx="58324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AutoShape 6"/>
          <p:cNvSpPr>
            <a:spLocks noChangeArrowheads="1"/>
          </p:cNvSpPr>
          <p:nvPr/>
        </p:nvSpPr>
        <p:spPr bwMode="auto">
          <a:xfrm>
            <a:off x="2674938" y="4076700"/>
            <a:ext cx="4752975" cy="1439863"/>
          </a:xfrm>
          <a:prstGeom prst="roundRect">
            <a:avLst>
              <a:gd name="adj" fmla="val 158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>
                <a:solidFill>
                  <a:schemeClr val="tx2"/>
                </a:solidFill>
                <a:ea typeface="黑体" panose="02010609060101010101" charset="-122"/>
              </a:rPr>
              <a:t>消防人员可以扑灭一场火灾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>
                <a:solidFill>
                  <a:schemeClr val="tx2"/>
                </a:solidFill>
                <a:ea typeface="黑体" panose="02010609060101010101" charset="-122"/>
              </a:rPr>
              <a:t>挽救</a:t>
            </a:r>
            <a:r>
              <a:rPr lang="zh-CN" altLang="en-US" sz="3600">
                <a:solidFill>
                  <a:srgbClr val="08B4DC"/>
                </a:solidFill>
                <a:ea typeface="黑体" panose="02010609060101010101" charset="-122"/>
              </a:rPr>
              <a:t>许多人的生命</a:t>
            </a:r>
          </a:p>
        </p:txBody>
      </p:sp>
      <p:sp>
        <p:nvSpPr>
          <p:cNvPr id="10248" name="Line 7"/>
          <p:cNvSpPr>
            <a:spLocks noChangeShapeType="1"/>
          </p:cNvSpPr>
          <p:nvPr/>
        </p:nvSpPr>
        <p:spPr bwMode="auto">
          <a:xfrm>
            <a:off x="2747963" y="5589588"/>
            <a:ext cx="5508625" cy="0"/>
          </a:xfrm>
          <a:prstGeom prst="line">
            <a:avLst/>
          </a:prstGeom>
          <a:noFill/>
          <a:ln w="28575">
            <a:solidFill>
              <a:srgbClr val="0085A4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50" name="Rectangle 15"/>
          <p:cNvSpPr>
            <a:spLocks noChangeArrowheads="1"/>
          </p:cNvSpPr>
          <p:nvPr/>
        </p:nvSpPr>
        <p:spPr bwMode="auto">
          <a:xfrm>
            <a:off x="1524000" y="5997575"/>
            <a:ext cx="1081088" cy="860425"/>
          </a:xfrm>
          <a:prstGeom prst="rect">
            <a:avLst/>
          </a:prstGeom>
          <a:solidFill>
            <a:srgbClr val="109BB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0251" name="Rectangle 16"/>
          <p:cNvSpPr>
            <a:spLocks noChangeArrowheads="1"/>
          </p:cNvSpPr>
          <p:nvPr/>
        </p:nvSpPr>
        <p:spPr bwMode="auto">
          <a:xfrm>
            <a:off x="2676525" y="5997575"/>
            <a:ext cx="863600" cy="860425"/>
          </a:xfrm>
          <a:prstGeom prst="rect">
            <a:avLst/>
          </a:prstGeom>
          <a:solidFill>
            <a:srgbClr val="109BB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0252" name="Rectangle 17"/>
          <p:cNvSpPr>
            <a:spLocks noChangeArrowheads="1"/>
          </p:cNvSpPr>
          <p:nvPr/>
        </p:nvSpPr>
        <p:spPr bwMode="auto">
          <a:xfrm>
            <a:off x="3613150" y="5997575"/>
            <a:ext cx="647700" cy="860425"/>
          </a:xfrm>
          <a:prstGeom prst="rect">
            <a:avLst/>
          </a:prstGeom>
          <a:solidFill>
            <a:srgbClr val="109BB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0253" name="Rectangle 18"/>
          <p:cNvSpPr>
            <a:spLocks noChangeArrowheads="1"/>
          </p:cNvSpPr>
          <p:nvPr/>
        </p:nvSpPr>
        <p:spPr bwMode="auto">
          <a:xfrm>
            <a:off x="4332288" y="5997575"/>
            <a:ext cx="504825" cy="860425"/>
          </a:xfrm>
          <a:prstGeom prst="rect">
            <a:avLst/>
          </a:prstGeom>
          <a:solidFill>
            <a:srgbClr val="109BB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0254" name="Rectangle 19"/>
          <p:cNvSpPr>
            <a:spLocks noChangeArrowheads="1"/>
          </p:cNvSpPr>
          <p:nvPr/>
        </p:nvSpPr>
        <p:spPr bwMode="auto">
          <a:xfrm>
            <a:off x="4910138" y="5997575"/>
            <a:ext cx="287337" cy="860425"/>
          </a:xfrm>
          <a:prstGeom prst="rect">
            <a:avLst/>
          </a:prstGeom>
          <a:solidFill>
            <a:srgbClr val="109BB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0255" name="Rectangle 20"/>
          <p:cNvSpPr>
            <a:spLocks noChangeArrowheads="1"/>
          </p:cNvSpPr>
          <p:nvPr/>
        </p:nvSpPr>
        <p:spPr bwMode="auto">
          <a:xfrm>
            <a:off x="5268913" y="5997575"/>
            <a:ext cx="142875" cy="860425"/>
          </a:xfrm>
          <a:prstGeom prst="rect">
            <a:avLst/>
          </a:prstGeom>
          <a:solidFill>
            <a:srgbClr val="109BB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zh-CN" altLang="zh-CN" sz="1800">
              <a:latin typeface="文泉驿微米黑" pitchFamily="2" charset="-122"/>
              <a:ea typeface="文泉驿微米黑" pitchFamily="2" charset="-122"/>
            </a:endParaRPr>
          </a:p>
        </p:txBody>
      </p:sp>
      <p:sp>
        <p:nvSpPr>
          <p:cNvPr id="10257" name="AutoShape 17"/>
          <p:cNvSpPr>
            <a:spLocks noChangeAspect="1" noChangeArrowheads="1" noTextEdit="1"/>
          </p:cNvSpPr>
          <p:nvPr/>
        </p:nvSpPr>
        <p:spPr bwMode="auto">
          <a:xfrm>
            <a:off x="1524000" y="4049713"/>
            <a:ext cx="1163638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0263" name="~PP83314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3" y="63674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63"/>
                </p:tgtEl>
              </p:cMediaNode>
            </p:audio>
          </p:childTnLst>
        </p:cTn>
      </p:par>
    </p:tnLst>
    <p:bldLst>
      <p:bldP spid="10259" grpId="0" bldLvl="0" animBg="1"/>
      <p:bldP spid="10261" grpId="0" bldLvl="0" animBg="1"/>
      <p:bldP spid="10247" grpId="0"/>
      <p:bldP spid="10248" grpId="0" bldLvl="0" animBg="1"/>
      <p:bldP spid="10250" grpId="0" bldLvl="0" animBg="1"/>
      <p:bldP spid="10251" grpId="0" bldLvl="0" animBg="1"/>
      <p:bldP spid="10252" grpId="0" bldLvl="0" animBg="1"/>
      <p:bldP spid="10253" grpId="0" bldLvl="0" animBg="1"/>
      <p:bldP spid="10254" grpId="0" bldLvl="0" animBg="1"/>
      <p:bldP spid="10255" grpId="0" bldLvl="0" animBg="1"/>
      <p:bldP spid="1025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Y3MDNkNWQzOThjOWYzYWIyN2QzOTM0ZDE0MDJiZT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61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61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26114"/>
  <p:tag name="KSO_WM_CHIP_COLORING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4*i*1"/>
  <p:tag name="KSO_WM_BEAUTIFY_FLAG" val="#wm#"/>
  <p:tag name="KSO_WM_TAG_VERSION" val="1.0"/>
  <p:tag name="KSO_WM_CHIP_GROUPID" val="62f5bcc4295c1bf6da81a45b"/>
  <p:tag name="KSO_WM_CHIP_XID" val="62f5bd5a295c1bf6da81b4bd"/>
  <p:tag name="KSO_WM_UNIT_DEC_AREA_ID" val="963ea7a5c71c4e4bae5c8ee10a29b9b1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4aa4a9a75f98473490818d2f7eb2874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2a3c03ed025f4a298790dfa63c39eec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6114_1*i*1"/>
  <p:tag name="KSO_WM_TEMPLATE_CATEGORY" val="custom"/>
  <p:tag name="KSO_WM_TEMPLATE_INDEX" val="20226114"/>
  <p:tag name="KSO_WM_UNIT_LAYERLEVEL" val="1"/>
  <p:tag name="KSO_WM_TAG_VERSION" val="1.0"/>
  <p:tag name="KSO_WM_BEAUTIFY_FLAG" val="#wm#"/>
  <p:tag name="KSO_WM_UNIT_SM_LIMIT_TYPE" val="3"/>
  <p:tag name="KSO_WM_UNIT_DECORATE_INFO" val="{&quot;DecorateInfoH&quot;:{&quot;IsAbs&quot;:true},&quot;DecorateInfoW&quot;:{&quot;IsAbs&quot;:false},&quot;DecorateInfoX&quot;:{&quot;IsAbs&quot;:true,&quot;Pos&quot;:1},&quot;DecorateInfoY&quot;:{&quot;IsAbs&quot;:true,&quot;Pos&quot;:2},&quot;ReferentInfo&quot;:{&quot;Id&quot;:&quot;c30a898f5a2c4f75be01b3c89bdbc6b0&quot;,&quot;X&quot;:{&quot;Pos&quot;:1},&quot;Y&quot;:{&quot;Pos&quot;:0}},&quot;whChangeMode&quot;:0}"/>
  <p:tag name="KSO_WM_CHIP_GROUPID" val="6171378354cda7cf43aea6a7"/>
  <p:tag name="KSO_WM_CHIP_XID" val="6171378354cda7cf43aea6a5"/>
  <p:tag name="KSO_WM_CHIP_FILLAREA_FILL_RULE" val="{&quot;fill_align&quot;:&quot;cb&quot;,&quot;fill_mode&quot;:&quot;adaptive&quot;,&quot;sacle_strategy&quot;:&quot;smart&quot;}"/>
  <p:tag name="KSO_WM_UNIT_DEC_SUPPORTCHANGEPIC" val="0"/>
  <p:tag name="KSO_WM_UNIT_DEC_CHANGEPICRESERVED" val="0"/>
  <p:tag name="KSO_WM_ASSEMBLE_CHIP_INDEX" val="05595bb676654a54bb99f731c64b608e"/>
  <p:tag name="KSO_WM_UNIT_FILL_FORE_SCHEMECOLOR_INDEX_BRIGHTNESS" val="0.15"/>
  <p:tag name="KSO_WM_UNIT_FILL_FORE_SCHEMECOLOR_INDEX" val="13"/>
  <p:tag name="KSO_WM_UNIT_FILL_TYPE" val="1"/>
  <p:tag name="KSO_WM_UNIT_TEXT_FILL_FORE_SCHEMECOLOR_INDEX_BRIGHTNESS" val="0.15"/>
  <p:tag name="KSO_WM_UNIT_TEXT_FILL_FORE_SCHEMECOLOR_INDEX" val="13"/>
  <p:tag name="KSO_WM_UNIT_TEXT_FILL_TYPE" val="1"/>
  <p:tag name="KSO_WM_UNIT_VALUE" val="3"/>
  <p:tag name="KSO_WM_TEMPLATE_ASSEMBLE_XID" val="6315a65559d53ee3cde2af9c"/>
  <p:tag name="KSO_WM_TEMPLATE_ASSEMBLE_GROUPID" val="62f5bcc4295c1bf6da81a45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66;80;2"/>
  <p:tag name="KSO_WM_UNIT_BLOCK" val="0"/>
  <p:tag name="KSO_WM_UNIT_DEC_AREA_ID" val="2cb468b913a44ed4a3c936f37c271486"/>
  <p:tag name="KSO_WM_UNIT_ISCONTENTSTITLE" val="0"/>
  <p:tag name="KSO_WM_UNIT_ISNUMDGMTITLE" val="0"/>
  <p:tag name="KSO_WM_UNIT_PRESET_TEXT" val="可爱风教学汇报模板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114_1*a*1"/>
  <p:tag name="KSO_WM_TEMPLATE_CATEGORY" val="custom"/>
  <p:tag name="KSO_WM_TEMPLATE_INDEX" val="20226114"/>
  <p:tag name="KSO_WM_UNIT_LAYERLEVEL" val="1"/>
  <p:tag name="KSO_WM_TAG_VERSION" val="1.0"/>
  <p:tag name="KSO_WM_BEAUTIFY_FLAG" val="#wm#"/>
  <p:tag name="KSO_WM_CHIP_GROUPID" val="6171378354cda7cf43aea6a7"/>
  <p:tag name="KSO_WM_CHIP_XID" val="6171378354cda7cf43aea6a5"/>
  <p:tag name="KSO_WM_CHIP_FILLAREA_FILL_RULE" val="{&quot;fill_align&quot;:&quot;cb&quot;,&quot;fill_mode&quot;:&quot;adaptive&quot;,&quot;sacle_strategy&quot;:&quot;smart&quot;}"/>
  <p:tag name="KSO_WM_ASSEMBLE_CHIP_INDEX" val="05595bb676654a54bb99f731c64b608e"/>
  <p:tag name="KSO_WM_UNIT_TEXT_FILL_FORE_SCHEMECOLOR_INDEX_BRIGHTNESS" val="0.15"/>
  <p:tag name="KSO_WM_UNIT_TEXT_FILL_FORE_SCHEMECOLOR_INDEX" val="13"/>
  <p:tag name="KSO_WM_UNIT_TEXT_FILL_TYPE" val="1"/>
  <p:tag name="KSO_WM_TEMPLATE_ASSEMBLE_XID" val="6315a65559d53ee3cde2af9c"/>
  <p:tag name="KSO_WM_TEMPLATE_ASSEMBLE_GROUPID" val="62f5bcc4295c1bf6da81a45b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24;30;2"/>
  <p:tag name="KSO_WM_UNIT_BLOCK" val="0"/>
  <p:tag name="KSO_WM_UNIT_DEC_AREA_ID" val="c30a898f5a2c4f75be01b3c89bdbc6b0"/>
  <p:tag name="KSO_WM_UNIT_ISCONTENTSTITLE" val="0"/>
  <p:tag name="KSO_WM_UNIT_ISNUMDGMTITLE" val="0"/>
  <p:tag name="KSO_WM_UNIT_PRESET_TEXT" val="A LITTLE BREEZE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6114_1*b*1"/>
  <p:tag name="KSO_WM_TEMPLATE_CATEGORY" val="custom"/>
  <p:tag name="KSO_WM_TEMPLATE_INDEX" val="20226114"/>
  <p:tag name="KSO_WM_UNIT_LAYERLEVEL" val="1"/>
  <p:tag name="KSO_WM_TAG_VERSION" val="1.0"/>
  <p:tag name="KSO_WM_BEAUTIFY_FLAG" val="#wm#"/>
  <p:tag name="KSO_WM_CHIP_GROUPID" val="6171378354cda7cf43aea6a7"/>
  <p:tag name="KSO_WM_CHIP_XID" val="6171378354cda7cf43aea6a5"/>
  <p:tag name="KSO_WM_CHIP_FILLAREA_FILL_RULE" val="{&quot;fill_align&quot;:&quot;cb&quot;,&quot;fill_mode&quot;:&quot;adaptive&quot;,&quot;sacle_strategy&quot;:&quot;smart&quot;}"/>
  <p:tag name="KSO_WM_ASSEMBLE_CHIP_INDEX" val="05595bb676654a54bb99f731c64b608e"/>
  <p:tag name="KSO_WM_UNIT_TEXT_FILL_FORE_SCHEMECOLOR_INDEX_BRIGHTNESS" val="0.15"/>
  <p:tag name="KSO_WM_UNIT_TEXT_FILL_FORE_SCHEMECOLOR_INDEX" val="13"/>
  <p:tag name="KSO_WM_UNIT_TEXT_FILL_TYPE" val="1"/>
  <p:tag name="KSO_WM_TEMPLATE_ASSEMBLE_XID" val="6315a65559d53ee3cde2af9c"/>
  <p:tag name="KSO_WM_TEMPLATE_ASSEMBLE_GROUPID" val="62f5bcc4295c1bf6da81a45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20;28;2"/>
  <p:tag name="KSO_WM_UNIT_BLOCK" val="0"/>
  <p:tag name="KSO_WM_UNIT_DEC_AREA_ID" val="b70091418edd44fea435a5c9496f9b25"/>
  <p:tag name="KSO_WM_UNIT_SUBTYPE" val="b"/>
  <p:tag name="KSO_WM_UNIT_PRESET_TEXT" val="演讲人姓名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114_1*f*1"/>
  <p:tag name="KSO_WM_TEMPLATE_CATEGORY" val="custom"/>
  <p:tag name="KSO_WM_TEMPLATE_INDEX" val="20226114"/>
  <p:tag name="KSO_WM_UNIT_LAYERLEVEL" val="1"/>
  <p:tag name="KSO_WM_TAG_VERSION" val="1.0"/>
  <p:tag name="KSO_WM_BEAUTIFY_FLAG" val="#wm#"/>
  <p:tag name="KSO_WM_CHIP_GROUPID" val="6171378354cda7cf43aea6a7"/>
  <p:tag name="KSO_WM_CHIP_XID" val="6171378354cda7cf43aea6a5"/>
  <p:tag name="KSO_WM_CHIP_FILLAREA_FILL_RULE" val="{&quot;fill_align&quot;:&quot;cb&quot;,&quot;fill_mode&quot;:&quot;adaptive&quot;,&quot;sacle_strategy&quot;:&quot;smart&quot;}"/>
  <p:tag name="KSO_WM_ASSEMBLE_CHIP_INDEX" val="05595bb676654a54bb99f731c64b608e"/>
  <p:tag name="KSO_WM_UNIT_TEXT_FILL_FORE_SCHEMECOLOR_INDEX_BRIGHTNESS" val="0.15"/>
  <p:tag name="KSO_WM_UNIT_TEXT_FILL_FORE_SCHEMECOLOR_INDEX" val="13"/>
  <p:tag name="KSO_WM_UNIT_TEXT_FILL_TYPE" val="1"/>
  <p:tag name="KSO_WM_TEMPLATE_ASSEMBLE_XID" val="6315a65559d53ee3cde2af9c"/>
  <p:tag name="KSO_WM_TEMPLATE_ASSEMBLE_GROUPID" val="62f5bcc4295c1bf6da81a45b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9fca3d4b607a43ce9f1ee1e1ad69779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84d8e6d487d44c1925c55f6eb55889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w"/>
  <p:tag name="KSO_WM_TEMPLATE_CATEGORY" val="chip"/>
  <p:tag name="KSO_WM_TEMPLATE_INDEX" val="20226114"/>
  <p:tag name="KSO_WM_UNIT_TYPE" val="i"/>
  <p:tag name="KSO_WM_UNIT_INDEX" val="1"/>
  <p:tag name="KSO_WM_UNIT_ID" val="chip20226114_11*i*1"/>
  <p:tag name="KSO_WM_BEAUTIFY_FLAG" val="#wm#"/>
  <p:tag name="KSO_WM_TAG_VERSION" val="1.0"/>
  <p:tag name="KSO_WM_CHIP_GROUPID" val="62f5bcc4295c1bf6da81a45b"/>
  <p:tag name="KSO_WM_CHIP_XID" val="62f5bd5a295c1bf6da81b4bb"/>
  <p:tag name="KSO_WM_UNIT_DEC_AREA_ID" val="adec7c81e2df433592686431bf53623a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ef7c4c584824db58526f78a09e204b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fd6ebbb00b1e4e39a7ac178a4f5490ef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298cd2494994d349e7e0640bd4e066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2*i*1"/>
  <p:tag name="KSO_WM_BEAUTIFY_FLAG" val="#wm#"/>
  <p:tag name="KSO_WM_TAG_VERSION" val="1.0"/>
  <p:tag name="KSO_WM_CHIP_GROUPID" val="62f5bcc4295c1bf6da81a45b"/>
  <p:tag name="KSO_WM_CHIP_XID" val="62f5bd5a295c1bf6da81b4b9"/>
  <p:tag name="KSO_WM_UNIT_DEC_AREA_ID" val="968734e91a4a4ec5887ce959b813027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6eff217a60d64976ab8612836011198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6114"/>
  <p:tag name="KSO_WM_UNIT_TYPE" val="i"/>
  <p:tag name="KSO_WM_UNIT_INDEX" val="1"/>
  <p:tag name="KSO_WM_UNIT_ID" val="chip20226114_4*i*1"/>
  <p:tag name="KSO_WM_BEAUTIFY_FLAG" val="#wm#"/>
  <p:tag name="KSO_WM_TAG_VERSION" val="1.0"/>
  <p:tag name="KSO_WM_CHIP_GROUPID" val="62f5bcc4295c1bf6da81a45b"/>
  <p:tag name="KSO_WM_CHIP_XID" val="62f5bd5a295c1bf6da81b4b8"/>
  <p:tag name="KSO_WM_UNIT_DEC_AREA_ID" val="0ad41483c6664b39ad197ea5bb7d67c7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a429cd503a3445eb150d92431b5f88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6114"/>
  <p:tag name="KSO_WM_UNIT_TYPE" val="i"/>
  <p:tag name="KSO_WM_UNIT_INDEX" val="1"/>
  <p:tag name="KSO_WM_UNIT_ID" val="chip20226114_3*i*1"/>
  <p:tag name="KSO_WM_BEAUTIFY_FLAG" val="#wm#"/>
  <p:tag name="KSO_WM_TAG_VERSION" val="1.0"/>
  <p:tag name="KSO_WM_CHIP_GROUPID" val="62f5bcc4295c1bf6da81a45b"/>
  <p:tag name="KSO_WM_CHIP_XID" val="62f5bd5a295c1bf6da81b4b7"/>
  <p:tag name="KSO_WM_UNIT_DEC_AREA_ID" val="3531767b198e4a0f8596a71fa18b804b"/>
  <p:tag name="KSO_WM_CHIP_FILLAREA_FILL_RULE" val="{&quot;fill_align&quot;:&quot;l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6bcb9155cf442be90a483d6e291b38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9fca3d4b607a43ce9f1ee1e1ad69779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84d8e6d487d44c1925c55f6eb55889c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w"/>
  <p:tag name="KSO_WM_TEMPLATE_CATEGORY" val="chip"/>
  <p:tag name="KSO_WM_TEMPLATE_INDEX" val="20226114"/>
  <p:tag name="KSO_WM_UNIT_TYPE" val="i"/>
  <p:tag name="KSO_WM_UNIT_INDEX" val="1"/>
  <p:tag name="KSO_WM_UNIT_ID" val="chip20226114_11*i*1"/>
  <p:tag name="KSO_WM_BEAUTIFY_FLAG" val="#wm#"/>
  <p:tag name="KSO_WM_TAG_VERSION" val="1.0"/>
  <p:tag name="KSO_WM_CHIP_GROUPID" val="62f5bcc4295c1bf6da81a45b"/>
  <p:tag name="KSO_WM_CHIP_XID" val="62f5bd5a295c1bf6da81b4bb"/>
  <p:tag name="KSO_WM_UNIT_DEC_AREA_ID" val="adec7c81e2df433592686431bf53623a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ef7c4c584824db58526f78a09e204bb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fd6ebbb00b1e4e39a7ac178a4f5490ef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298cd2494994d349e7e0640bd4e066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9fca3d4b607a43ce9f1ee1e1ad69779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84d8e6d487d44c1925c55f6eb55889c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w"/>
  <p:tag name="KSO_WM_TEMPLATE_CATEGORY" val="chip"/>
  <p:tag name="KSO_WM_TEMPLATE_INDEX" val="20226114"/>
  <p:tag name="KSO_WM_UNIT_TYPE" val="i"/>
  <p:tag name="KSO_WM_UNIT_INDEX" val="1"/>
  <p:tag name="KSO_WM_UNIT_ID" val="chip20226114_11*i*1"/>
  <p:tag name="KSO_WM_BEAUTIFY_FLAG" val="#wm#"/>
  <p:tag name="KSO_WM_TAG_VERSION" val="1.0"/>
  <p:tag name="KSO_WM_CHIP_GROUPID" val="62f5bcc4295c1bf6da81a45b"/>
  <p:tag name="KSO_WM_CHIP_XID" val="62f5bd5a295c1bf6da81b4bb"/>
  <p:tag name="KSO_WM_UNIT_DEC_AREA_ID" val="adec7c81e2df433592686431bf53623a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ef7c4c584824db58526f78a09e204bb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fd6ebbb00b1e4e39a7ac178a4f5490ef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298cd2494994d349e7e0640bd4e066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6*i*1"/>
  <p:tag name="KSO_WM_BEAUTIFY_FLAG" val="#wm#"/>
  <p:tag name="KSO_WM_TAG_VERSION" val="1.0"/>
  <p:tag name="KSO_WM_CHIP_GROUPID" val="62f5bcc4295c1bf6da81a45b"/>
  <p:tag name="KSO_WM_CHIP_XID" val="62f5bd5a295c1bf6da81b4b5"/>
  <p:tag name="KSO_WM_UNIT_DEC_AREA_ID" val="4fdd0bebb33f485aae8f52a33e7f8b8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9302c43c03e4bcdbf52b369a902154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7*i*1"/>
  <p:tag name="KSO_WM_BEAUTIFY_FLAG" val="#wm#"/>
  <p:tag name="KSO_WM_TAG_VERSION" val="1.0"/>
  <p:tag name="KSO_WM_CHIP_GROUPID" val="62f5bcc4295c1bf6da81a45b"/>
  <p:tag name="KSO_WM_CHIP_XID" val="62f5bd5a295c1bf6da81b4b3"/>
  <p:tag name="KSO_WM_UNIT_DEC_AREA_ID" val="841e1773741844d9b8f1902677de57ec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b5fe25652944b12988501db5b1543f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6114"/>
  <p:tag name="KSO_WM_UNIT_TYPE" val="i"/>
  <p:tag name="KSO_WM_UNIT_INDEX" val="1"/>
  <p:tag name="KSO_WM_UNIT_ID" val="chip20226114_8*i*1"/>
  <p:tag name="KSO_WM_BEAUTIFY_FLAG" val="#wm#"/>
  <p:tag name="KSO_WM_TAG_VERSION" val="1.0"/>
  <p:tag name="KSO_WM_CHIP_GROUPID" val="62f5bcc4295c1bf6da81a45b"/>
  <p:tag name="KSO_WM_CHIP_XID" val="62f5bd5a295c1bf6da81b4b4"/>
  <p:tag name="KSO_WM_UNIT_DEC_AREA_ID" val="dba44a6e68124a71aeaf0460d05a1e2f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d15a9c7a9b14875a656dcffbebf43d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9fca3d4b607a43ce9f1ee1e1ad69779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84d8e6d487d44c1925c55f6eb55889c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w"/>
  <p:tag name="KSO_WM_TEMPLATE_CATEGORY" val="chip"/>
  <p:tag name="KSO_WM_TEMPLATE_INDEX" val="20226114"/>
  <p:tag name="KSO_WM_UNIT_TYPE" val="i"/>
  <p:tag name="KSO_WM_UNIT_INDEX" val="1"/>
  <p:tag name="KSO_WM_UNIT_ID" val="chip20226114_11*i*1"/>
  <p:tag name="KSO_WM_BEAUTIFY_FLAG" val="#wm#"/>
  <p:tag name="KSO_WM_TAG_VERSION" val="1.0"/>
  <p:tag name="KSO_WM_CHIP_GROUPID" val="62f5bcc4295c1bf6da81a45b"/>
  <p:tag name="KSO_WM_CHIP_XID" val="62f5bd5a295c1bf6da81b4bb"/>
  <p:tag name="KSO_WM_UNIT_DEC_AREA_ID" val="adec7c81e2df433592686431bf53623a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ef7c4c584824db58526f78a09e204bb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fd6ebbb00b1e4e39a7ac178a4f5490ef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298cd2494994d349e7e0640bd4e066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9fca3d4b607a43ce9f1ee1e1ad69779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84d8e6d487d44c1925c55f6eb55889c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w"/>
  <p:tag name="KSO_WM_TEMPLATE_CATEGORY" val="chip"/>
  <p:tag name="KSO_WM_TEMPLATE_INDEX" val="20226114"/>
  <p:tag name="KSO_WM_UNIT_TYPE" val="i"/>
  <p:tag name="KSO_WM_UNIT_INDEX" val="1"/>
  <p:tag name="KSO_WM_UNIT_ID" val="chip20226114_11*i*1"/>
  <p:tag name="KSO_WM_BEAUTIFY_FLAG" val="#wm#"/>
  <p:tag name="KSO_WM_TAG_VERSION" val="1.0"/>
  <p:tag name="KSO_WM_CHIP_GROUPID" val="62f5bcc4295c1bf6da81a45b"/>
  <p:tag name="KSO_WM_CHIP_XID" val="62f5bd5a295c1bf6da81b4bb"/>
  <p:tag name="KSO_WM_UNIT_DEC_AREA_ID" val="adec7c81e2df433592686431bf53623a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ef7c4c584824db58526f78a09e204bb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fd6ebbb00b1e4e39a7ac178a4f5490ef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298cd2494994d349e7e0640bd4e066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9fca3d4b607a43ce9f1ee1e1ad69779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84d8e6d487d44c1925c55f6eb55889c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w"/>
  <p:tag name="KSO_WM_TEMPLATE_CATEGORY" val="chip"/>
  <p:tag name="KSO_WM_TEMPLATE_INDEX" val="20226114"/>
  <p:tag name="KSO_WM_UNIT_TYPE" val="i"/>
  <p:tag name="KSO_WM_UNIT_INDEX" val="1"/>
  <p:tag name="KSO_WM_UNIT_ID" val="chip20226114_11*i*1"/>
  <p:tag name="KSO_WM_BEAUTIFY_FLAG" val="#wm#"/>
  <p:tag name="KSO_WM_TAG_VERSION" val="1.0"/>
  <p:tag name="KSO_WM_CHIP_GROUPID" val="62f5bcc4295c1bf6da81a45b"/>
  <p:tag name="KSO_WM_CHIP_XID" val="62f5bd5a295c1bf6da81b4bb"/>
  <p:tag name="KSO_WM_UNIT_DEC_AREA_ID" val="adec7c81e2df433592686431bf53623a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ef7c4c584824db58526f78a09e204bb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fd6ebbb00b1e4e39a7ac178a4f5490ef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298cd2494994d349e7e0640bd4e066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6*i*1"/>
  <p:tag name="KSO_WM_BEAUTIFY_FLAG" val="#wm#"/>
  <p:tag name="KSO_WM_TAG_VERSION" val="1.0"/>
  <p:tag name="KSO_WM_CHIP_GROUPID" val="62f5bcc4295c1bf6da81a45b"/>
  <p:tag name="KSO_WM_CHIP_XID" val="62f5bd5a295c1bf6da81b4b6"/>
  <p:tag name="KSO_WM_UNIT_DEC_AREA_ID" val="c6bb418ff081463380b2dbcc8b428ba5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55c8437c5e8c4cefa8762815bf3fe9fc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48;54;2"/>
  <p:tag name="KSO_WM_UNIT_BLOCK" val="0"/>
  <p:tag name="KSO_WM_UNIT_DEC_AREA_ID" val="f9dbcd0a325949e192789273cfe84c99"/>
  <p:tag name="KSO_WM_UNIT_ISCONTENTSTITLE" val="0"/>
  <p:tag name="KSO_WM_UNIT_ISNUMDGMTITLE" val="0"/>
  <p:tag name="KSO_WM_UNIT_PRESET_TEXT" val="演讲完毕，感谢观看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114_1*a*1"/>
  <p:tag name="KSO_WM_TEMPLATE_CATEGORY" val="custom"/>
  <p:tag name="KSO_WM_TEMPLATE_INDEX" val="20226114"/>
  <p:tag name="KSO_WM_UNIT_LAYERLEVEL" val="1"/>
  <p:tag name="KSO_WM_TAG_VERSION" val="1.0"/>
  <p:tag name="KSO_WM_BEAUTIFY_FLAG" val="#wm#"/>
  <p:tag name="KSO_WM_CHIP_GROUPID" val="618890a504b8904ebc64545e"/>
  <p:tag name="KSO_WM_CHIP_XID" val="618890a504b8904ebc64545b"/>
  <p:tag name="KSO_WM_CHIP_FILLAREA_FILL_RULE" val="{&quot;fill_align&quot;:&quot;cm&quot;,&quot;fill_mode&quot;:&quot;adaptive&quot;,&quot;sacle_strategy&quot;:&quot;smart&quot;}"/>
  <p:tag name="KSO_WM_ASSEMBLE_CHIP_INDEX" val="bcebd1a151884f7ebb93e8d35eccbe3c"/>
  <p:tag name="KSO_WM_UNIT_TEXT_FILL_FORE_SCHEMECOLOR_INDEX_BRIGHTNESS" val="0.15"/>
  <p:tag name="KSO_WM_UNIT_TEXT_FILL_FORE_SCHEMECOLOR_INDEX" val="13"/>
  <p:tag name="KSO_WM_UNIT_TEXT_FILL_TYPE" val="1"/>
  <p:tag name="KSO_WM_TEMPLATE_ASSEMBLE_XID" val="6315a65559d53ee3cde2b056"/>
  <p:tag name="KSO_WM_TEMPLATE_ASSEMBLE_GROUPID" val="62f5bcc4295c1bf6da81a45b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28;33;2"/>
  <p:tag name="KSO_WM_UNIT_BLOCK" val="0"/>
  <p:tag name="KSO_WM_UNIT_DEC_AREA_ID" val="c32aa0db06cd4424831c77a7b9e1a91a"/>
  <p:tag name="KSO_WM_UNIT_ISCONTENTSTITLE" val="0"/>
  <p:tag name="KSO_WM_UNIT_ISNUMDGMTITLE" val="0"/>
  <p:tag name="KSO_WM_UNIT_PRESET_TEXT" val="THANK YOU FOR WATCHING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6114_1*b*1"/>
  <p:tag name="KSO_WM_TEMPLATE_CATEGORY" val="custom"/>
  <p:tag name="KSO_WM_TEMPLATE_INDEX" val="20226114"/>
  <p:tag name="KSO_WM_UNIT_LAYERLEVEL" val="1"/>
  <p:tag name="KSO_WM_TAG_VERSION" val="1.0"/>
  <p:tag name="KSO_WM_BEAUTIFY_FLAG" val="#wm#"/>
  <p:tag name="KSO_WM_CHIP_GROUPID" val="618890a504b8904ebc64545e"/>
  <p:tag name="KSO_WM_CHIP_XID" val="618890a504b8904ebc64545b"/>
  <p:tag name="KSO_WM_CHIP_FILLAREA_FILL_RULE" val="{&quot;fill_align&quot;:&quot;cm&quot;,&quot;fill_mode&quot;:&quot;adaptive&quot;,&quot;sacle_strategy&quot;:&quot;smart&quot;}"/>
  <p:tag name="KSO_WM_ASSEMBLE_CHIP_INDEX" val="bcebd1a151884f7ebb93e8d35eccbe3c"/>
  <p:tag name="KSO_WM_UNIT_TEXT_FILL_FORE_SCHEMECOLOR_INDEX_BRIGHTNESS" val="0.15"/>
  <p:tag name="KSO_WM_UNIT_TEXT_FILL_FORE_SCHEMECOLOR_INDEX" val="13"/>
  <p:tag name="KSO_WM_UNIT_TEXT_FILL_TYPE" val="1"/>
  <p:tag name="KSO_WM_TEMPLATE_ASSEMBLE_XID" val="6315a65559d53ee3cde2b056"/>
  <p:tag name="KSO_WM_TEMPLATE_ASSEMBLE_GROUPID" val="62f5bcc4295c1bf6da81a45b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a6f562fa39d2433ab8dba12f5d83c077"/>
  <p:tag name="KSO_WM_UNIT_DEFAULT_FONT" val="16;18;2"/>
  <p:tag name="KSO_WM_UNIT_SUBTYPE" val="a"/>
  <p:tag name="KSO_WM_UNIT_PRESET_TEXT" val="单击此处添加正文"/>
  <p:tag name="KSO_WM_UNIT_NOCLEAR" val="0"/>
  <p:tag name="KSO_WM_UNIT_VALUE" val="7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114_1*f*1"/>
  <p:tag name="KSO_WM_TEMPLATE_CATEGORY" val="custom"/>
  <p:tag name="KSO_WM_TEMPLATE_INDEX" val="20226114"/>
  <p:tag name="KSO_WM_UNIT_LAYERLEVEL" val="1"/>
  <p:tag name="KSO_WM_TAG_VERSION" val="1.0"/>
  <p:tag name="KSO_WM_BEAUTIFY_FLAG" val="#wm#"/>
  <p:tag name="KSO_WM_CHIP_GROUPID" val="618890a504b8904ebc64545e"/>
  <p:tag name="KSO_WM_CHIP_XID" val="618890a504b8904ebc64545b"/>
  <p:tag name="KSO_WM_CHIP_FILLAREA_FILL_RULE" val="{&quot;fill_align&quot;:&quot;cm&quot;,&quot;fill_mode&quot;:&quot;adaptive&quot;,&quot;sacle_strategy&quot;:&quot;smart&quot;}"/>
  <p:tag name="KSO_WM_ASSEMBLE_CHIP_INDEX" val="bcebd1a151884f7ebb93e8d35eccbe3c"/>
  <p:tag name="KSO_WM_UNIT_TEXT_FILL_FORE_SCHEMECOLOR_INDEX_BRIGHTNESS" val="0.15"/>
  <p:tag name="KSO_WM_UNIT_TEXT_FILL_FORE_SCHEMECOLOR_INDEX" val="13"/>
  <p:tag name="KSO_WM_UNIT_TEXT_FILL_TYPE" val="1"/>
  <p:tag name="KSO_WM_TEMPLATE_ASSEMBLE_XID" val="6315a65559d53ee3cde2b056"/>
  <p:tag name="KSO_WM_TEMPLATE_ASSEMBLE_GROUPID" val="62f5bcc4295c1bf6da81a45b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9fca3d4b607a43ce9f1ee1e1ad69779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84d8e6d487d44c1925c55f6eb55889c"/>
  <p:tag name="KSO_WM_SLIDE_BACKGROUND_TYPE" val="genera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w"/>
  <p:tag name="KSO_WM_TEMPLATE_CATEGORY" val="chip"/>
  <p:tag name="KSO_WM_TEMPLATE_INDEX" val="20226114"/>
  <p:tag name="KSO_WM_UNIT_TYPE" val="i"/>
  <p:tag name="KSO_WM_UNIT_INDEX" val="1"/>
  <p:tag name="KSO_WM_UNIT_ID" val="chip20226114_11*i*1"/>
  <p:tag name="KSO_WM_BEAUTIFY_FLAG" val="#wm#"/>
  <p:tag name="KSO_WM_TAG_VERSION" val="1.0"/>
  <p:tag name="KSO_WM_CHIP_GROUPID" val="62f5bcc4295c1bf6da81a45b"/>
  <p:tag name="KSO_WM_CHIP_XID" val="62f5bd5a295c1bf6da81b4bb"/>
  <p:tag name="KSO_WM_UNIT_DEC_AREA_ID" val="adec7c81e2df433592686431bf53623a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ef7c4c584824db58526f78a09e204bb"/>
  <p:tag name="KSO_WM_SLIDE_BACKGROUND_TYPE" val="genera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fd6ebbb00b1e4e39a7ac178a4f5490ef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298cd2494994d349e7e0640bd4e0663"/>
  <p:tag name="KSO_WM_SLIDE_BACKGROUND_TYPE" val="genera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f796314fe6784d5ea74d6db52daf953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bafb9d649cc4de2b694910c2457471b"/>
  <p:tag name="KSO_WM_SLIDE_BACKGROUND_TYPE" val="fram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22_2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  <p:tag name="KSO_WM_TEMPLATE_CATEGORY" val="bg"/>
  <p:tag name="KSO_WM_TEMPLATE_INDEX" val="20220522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7b50a6a891b1f9db06a2"/>
  <p:tag name="KSO_WM_CHIP_XID" val="618b765618adb49c6c1f289f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5d299d5a816b44ac869ad5c7dcaf5152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da50fd3506f4f4a87c726db5311f8f9"/>
  <p:tag name="KSO_WM_SLIDE_BACKGROUND_TYPE" val="fram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13d8cbb6de1749eb8ab1d677415be8a5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60d2666ad4d14fbcabe318036a6dfe4b"/>
  <p:tag name="KSO_WM_SLIDE_BACKGROUND_TYPE" val="leftRight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22_3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22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7b50a6a891b1f9db06a2"/>
  <p:tag name="KSO_WM_CHIP_XID" val="618b765618adb49c6c1f28a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ac21529315474a0990abfc17f2b66a15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86307c77b634303a7aa6c281217f86e"/>
  <p:tag name="KSO_WM_SLIDE_BACKGROUND_TYPE" val="topBottom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22_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22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7b50a6a891b1f9db06a2"/>
  <p:tag name="KSO_WM_CHIP_XID" val="618b765618adb49c6c1f28a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d28dcf8f9ab243a589826cf353e91b71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54a125138cb44202be2441c3cee981ed"/>
  <p:tag name="KSO_WM_SLIDE_BACKGROUND_TYPE" val="topBottom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a8d90370bf034b25a0134a0f2b5b0a2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7f6a22395ad4f61a6e01aebf2cd53aa"/>
  <p:tag name="KSO_WM_SLIDE_BACKGROUND_TYPE" val="bottomTop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22_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22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7b50a6a891b1f9db06a2"/>
  <p:tag name="KSO_WM_CHIP_XID" val="618b765618adb49c6c1f28a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40eb3dba547e415f9b2283d719c62481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de971ee87294e16b49923f3442ee9dc"/>
  <p:tag name="KSO_WM_SLIDE_BACKGROUND_TYPE" val="navigation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22_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22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7b50a6a891b1f9db06a2"/>
  <p:tag name="KSO_WM_CHIP_XID" val="618b765618adb49c6c1f28a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cb9185ad994f47dc877c45f14502a85d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bbc2b40ac814db4a24c4d8ee48bf020"/>
  <p:tag name="KSO_WM_SLIDE_BACKGROUND_TYPE" val="navigation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6114"/>
  <p:tag name="KSO_WM_UNIT_TYPE" val="i"/>
  <p:tag name="KSO_WM_UNIT_INDEX" val="1"/>
  <p:tag name="KSO_WM_UNIT_ID" val="chip20226114_10*i*1"/>
  <p:tag name="KSO_WM_BEAUTIFY_FLAG" val="#wm#"/>
  <p:tag name="KSO_WM_TAG_VERSION" val="1.0"/>
  <p:tag name="KSO_WM_CHIP_GROUPID" val="62f5bcc4295c1bf6da81a45b"/>
  <p:tag name="KSO_WM_CHIP_XID" val="62f5bd5a295c1bf6da81b4bc"/>
  <p:tag name="KSO_WM_UNIT_DEC_AREA_ID" val="4159be4557e045d29a5831db4334961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339a822413b4532a735eb3627d10c69"/>
  <p:tag name="KSO_WM_SLIDE_BACKGROUND_TYPE" val="belt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22_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22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7b50a6a891b1f9db06a2"/>
  <p:tag name="KSO_WM_CHIP_XID" val="618b765618adb49c6c1f28a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6114"/>
  <p:tag name="KSO_WM_UNIT_TYPE" val="i"/>
  <p:tag name="KSO_WM_UNIT_INDEX" val="1"/>
  <p:tag name="KSO_WM_UNIT_ID" val="chip20226114_12*i*1"/>
  <p:tag name="KSO_WM_BEAUTIFY_FLAG" val="#wm#"/>
  <p:tag name="KSO_WM_TAG_VERSION" val="1.0"/>
  <p:tag name="KSO_WM_CHIP_GROUPID" val="62f5bcc4295c1bf6da81a45b"/>
  <p:tag name="KSO_WM_CHIP_XID" val="62f5bd5a295c1bf6da81b4ba"/>
  <p:tag name="KSO_WM_UNIT_DEC_AREA_ID" val="24aa6834c95b4ac08a7262a410bb1ab1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64fef26802c48e48b17fad367ecdbc6"/>
  <p:tag name="KSO_WM_SLIDE_BACKGROUND_TYPE" val="belt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26114_1"/>
  <p:tag name="KSO_WM_TEMPLATE_SUBCATEGORY" val="21"/>
  <p:tag name="KSO_WM_TEMPLATE_MASTER_TYPE" val="1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26114"/>
  <p:tag name="KSO_WM_SLIDE_LAYOUT" val="a_b_f"/>
  <p:tag name="KSO_WM_SLIDE_LAYOUT_CNT" val="1_1_1"/>
  <p:tag name="KSO_WM_CHIP_INFOS" val="{&quot;type&quot;:0,&quot;layout_type&quot;:&quot;1_NF_C_11&quot;,&quot;layout_feature&quot;:1,&quot;aspect_ratio&quot;:&quot;16:9&quot;,&quot;bg_feature&quot;:&quot;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ad0701e630cfd8f115224"/>
  <p:tag name="KSO_WM_CHIP_FILLPROP" val="[[{&quot;text_align&quot;:&quot;cm&quot;,&quot;text_direction&quot;:&quot;horizontal&quot;,&quot;support_big_font&quot;:false,&quot;picture_toward&quot;:0,&quot;picture_dockside&quot;:[],&quot;fill_id&quot;:&quot;5bbe5392d47a4d1f8834cac5f7d22828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bbe5392d47a4d1f8834cac5f7d22828&quot;,&quot;fill_align&quot;:&quot;c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5bbe5392d47a4d1f8834cac5f7d22828&quot;,&quot;fill_align&quot;:&quot;c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5bbe5392d47a4d1f8834cac5f7d22828&quot;,&quot;fill_align&quot;:&quot;ct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bbe5392d47a4d1f8834cac5f7d22828&quot;,&quot;fill_align&quot;:&quot;c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bbe5392d47a4d1f8834cac5f7d22828&quot;,&quot;fill_align&quot;:&quot;c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bbe5392d47a4d1f8834cac5f7d22828&quot;,&quot;fill_align&quot;:&quot;cb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bbe5392d47a4d1f8834cac5f7d22828&quot;,&quot;fill_align&quot;:&quot;cb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5bbe5392d47a4d1f8834cac5f7d22828&quot;,&quot;fill_align&quot;:&quot;cb&quot;,&quot;chip_types&quot;:[&quot;diagram&quot;,&quot;header&quot;]}]]"/>
  <p:tag name="KSO_WM_CHIP_DECFILLPROP" val="[]"/>
  <p:tag name="KSO_WM_CHIP_GROUPID" val="614ad0701e630cfd8f115223"/>
  <p:tag name="KSO_WM_SLIDE_LAYOUT_INFO" val="{&quot;id&quot;:&quot;2022-09-05T15:33:47&quot;,&quot;margin&quot;:{&quot;bottom&quot;:4.1063337326049805,&quot;left&quot;:3.7747223377227783,&quot;right&quot;:3.7747223377227783,&quot;top&quot;:2.8757448196411133},&quot;type&quot;:0}"/>
  <p:tag name="KSO_WM_SLIDE_BK_DARK_LIGHT" val="2"/>
  <p:tag name="KSO_WM_SLIDE_BACKGROUND_TYPE" val="general"/>
  <p:tag name="KSO_WM_SLIDE_SUPPORT_FEATURE_TYPE" val="0"/>
  <p:tag name="KSO_WM_SLIDE_TYPE" val="title"/>
  <p:tag name="KSO_WM_TEMPLATE_MASTER_THUMB_INDEX" val="12"/>
  <p:tag name="KSO_WM_CHIP_COLORING" val="1"/>
  <p:tag name="KSO_WM_SLIDE_SUBTYPE" val="pureTxt"/>
  <p:tag name="KSO_WM_TEMPLATE_ASSEMBLE_XID" val="6315a65559d53ee3cde2af9c"/>
  <p:tag name="KSO_WM_TEMPLATE_ASSEMBLE_GROUPID" val="62f5bcc4295c1bf6da81a45b"/>
  <p:tag name="KSO_WM_TEMPLATE_THUMBS_INDEX" val="1、2、3、4、7、2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66;80;2"/>
  <p:tag name="KSO_WM_UNIT_BLOCK" val="0"/>
  <p:tag name="KSO_WM_UNIT_DEC_AREA_ID" val="2cb468b913a44ed4a3c936f37c271486"/>
  <p:tag name="KSO_WM_UNIT_ISCONTENTSTITLE" val="0"/>
  <p:tag name="KSO_WM_UNIT_ISNUMDGMTITLE" val="0"/>
  <p:tag name="KSO_WM_UNIT_PRESET_TEXT" val="可爱风教学汇报模板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114_1*a*1"/>
  <p:tag name="KSO_WM_TEMPLATE_CATEGORY" val="custom"/>
  <p:tag name="KSO_WM_TEMPLATE_INDEX" val="20226114"/>
  <p:tag name="KSO_WM_UNIT_LAYERLEVEL" val="1"/>
  <p:tag name="KSO_WM_TAG_VERSION" val="1.0"/>
  <p:tag name="KSO_WM_BEAUTIFY_FLAG" val="#wm#"/>
  <p:tag name="KSO_WM_CHIP_GROUPID" val="6171378354cda7cf43aea6a7"/>
  <p:tag name="KSO_WM_CHIP_XID" val="6171378354cda7cf43aea6a5"/>
  <p:tag name="KSO_WM_CHIP_FILLAREA_FILL_RULE" val="{&quot;fill_align&quot;:&quot;cb&quot;,&quot;fill_mode&quot;:&quot;adaptive&quot;,&quot;sacle_strategy&quot;:&quot;smart&quot;}"/>
  <p:tag name="KSO_WM_ASSEMBLE_CHIP_INDEX" val="05595bb676654a54bb99f731c64b608e"/>
  <p:tag name="KSO_WM_UNIT_TEXT_FILL_FORE_SCHEMECOLOR_INDEX_BRIGHTNESS" val="0.15"/>
  <p:tag name="KSO_WM_UNIT_TEXT_FILL_FORE_SCHEMECOLOR_INDEX" val="13"/>
  <p:tag name="KSO_WM_UNIT_TEXT_FILL_TYPE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6114"/>
  <p:tag name="KSO_WM_SLIDE_ID" val="custom20226114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LAYOUT" val="a_e_f"/>
  <p:tag name="KSO_WM_SLIDE_LAYOUT_CNT" val="1_1_1"/>
  <p:tag name="KSO_WM_CHIP_INFOS" val="{&quot;type&quot;:0,&quot;layout_type&quot;:&quot;1_NF_C_29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8896ab04b8904ebc6455b5"/>
  <p:tag name="KSO_WM_CHIP_FILLPROP" val="[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]"/>
  <p:tag name="KSO_WM_CHIP_DECFILLPROP" val="[]"/>
  <p:tag name="KSO_WM_CHIP_GROUPID" val="618896ab04b8904ebc6455b7"/>
  <p:tag name="KSO_WM_SLIDE_LAYOUT_INFO" val="{&quot;id&quot;:&quot;2022-09-05T15:33:41&quot;,&quot;margin&quot;:{&quot;bottom&quot;:6.4302568435668945,&quot;left&quot;:5.8517012596130371,&quot;right&quot;:5.8534655570983887,&quot;top&quot;:6.4302568435668945},&quot;type&quot;:0}"/>
  <p:tag name="KSO_WM_SLIDE_BK_DARK_LIGHT" val="2"/>
  <p:tag name="KSO_WM_SLIDE_BACKGROUND_TYPE" val="general"/>
  <p:tag name="KSO_WM_SLIDE_SUPPORT_FEATURE_TYPE" val="0"/>
  <p:tag name="KSO_WM_SLIDE_TYPE" val="sectionTitle"/>
  <p:tag name="KSO_WM_CHIP_COLORING" val="1"/>
  <p:tag name="KSO_WM_SLIDE_SUBTYPE" val="pureTxt"/>
  <p:tag name="KSO_WM_TEMPLATE_ASSEMBLE_XID" val="6315a65359d53ee3cde2af44"/>
  <p:tag name="KSO_WM_TEMPLATE_ASSEMBLE_GROUPID" val="62f5bcc4295c1bf6da81a45b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6114"/>
  <p:tag name="KSO_WM_SLIDE_ID" val="custom20226114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LAYOUT" val="a_e_f"/>
  <p:tag name="KSO_WM_SLIDE_LAYOUT_CNT" val="1_1_1"/>
  <p:tag name="KSO_WM_CHIP_INFOS" val="{&quot;type&quot;:0,&quot;layout_type&quot;:&quot;1_NF_C_29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8896ab04b8904ebc6455b5"/>
  <p:tag name="KSO_WM_CHIP_FILLPROP" val="[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]"/>
  <p:tag name="KSO_WM_CHIP_DECFILLPROP" val="[]"/>
  <p:tag name="KSO_WM_CHIP_GROUPID" val="618896ab04b8904ebc6455b7"/>
  <p:tag name="KSO_WM_SLIDE_LAYOUT_INFO" val="{&quot;id&quot;:&quot;2022-09-05T15:33:41&quot;,&quot;margin&quot;:{&quot;bottom&quot;:6.4302568435668945,&quot;left&quot;:5.8517012596130371,&quot;right&quot;:5.8534655570983887,&quot;top&quot;:6.4302568435668945},&quot;type&quot;:0}"/>
  <p:tag name="KSO_WM_SLIDE_BK_DARK_LIGHT" val="2"/>
  <p:tag name="KSO_WM_SLIDE_BACKGROUND_TYPE" val="general"/>
  <p:tag name="KSO_WM_SLIDE_SUPPORT_FEATURE_TYPE" val="0"/>
  <p:tag name="KSO_WM_SLIDE_TYPE" val="sectionTitle"/>
  <p:tag name="KSO_WM_CHIP_COLORING" val="1"/>
  <p:tag name="KSO_WM_SLIDE_SUBTYPE" val="pureTxt"/>
  <p:tag name="KSO_WM_TEMPLATE_ASSEMBLE_XID" val="6315a65359d53ee3cde2af44"/>
  <p:tag name="KSO_WM_TEMPLATE_ASSEMBLE_GROUPID" val="62f5bcc4295c1bf6da81a45b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6114"/>
  <p:tag name="KSO_WM_SLIDE_ID" val="custom20226114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LAYOUT" val="a_e_f"/>
  <p:tag name="KSO_WM_SLIDE_LAYOUT_CNT" val="1_1_1"/>
  <p:tag name="KSO_WM_CHIP_INFOS" val="{&quot;type&quot;:0,&quot;layout_type&quot;:&quot;1_NF_C_29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8896ab04b8904ebc6455b5"/>
  <p:tag name="KSO_WM_CHIP_FILLPROP" val="[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]"/>
  <p:tag name="KSO_WM_CHIP_DECFILLPROP" val="[]"/>
  <p:tag name="KSO_WM_CHIP_GROUPID" val="618896ab04b8904ebc6455b7"/>
  <p:tag name="KSO_WM_SLIDE_LAYOUT_INFO" val="{&quot;id&quot;:&quot;2022-09-05T15:33:41&quot;,&quot;margin&quot;:{&quot;bottom&quot;:6.4302568435668945,&quot;left&quot;:5.8517012596130371,&quot;right&quot;:5.8534655570983887,&quot;top&quot;:6.4302568435668945},&quot;type&quot;:0}"/>
  <p:tag name="KSO_WM_SLIDE_BK_DARK_LIGHT" val="2"/>
  <p:tag name="KSO_WM_SLIDE_BACKGROUND_TYPE" val="general"/>
  <p:tag name="KSO_WM_SLIDE_SUPPORT_FEATURE_TYPE" val="0"/>
  <p:tag name="KSO_WM_SLIDE_TYPE" val="sectionTitle"/>
  <p:tag name="KSO_WM_CHIP_COLORING" val="1"/>
  <p:tag name="KSO_WM_SLIDE_SUBTYPE" val="pureTxt"/>
  <p:tag name="KSO_WM_TEMPLATE_ASSEMBLE_XID" val="6315a65359d53ee3cde2af44"/>
  <p:tag name="KSO_WM_TEMPLATE_ASSEMBLE_GROUPID" val="62f5bcc4295c1bf6da81a45b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6114"/>
  <p:tag name="KSO_WM_SLIDE_ID" val="custom20226114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LAYOUT" val="a_e_f"/>
  <p:tag name="KSO_WM_SLIDE_LAYOUT_CNT" val="1_1_1"/>
  <p:tag name="KSO_WM_CHIP_INFOS" val="{&quot;type&quot;:0,&quot;layout_type&quot;:&quot;1_NF_C_29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8896ab04b8904ebc6455b5"/>
  <p:tag name="KSO_WM_CHIP_FILLPROP" val="[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]"/>
  <p:tag name="KSO_WM_CHIP_DECFILLPROP" val="[]"/>
  <p:tag name="KSO_WM_CHIP_GROUPID" val="618896ab04b8904ebc6455b7"/>
  <p:tag name="KSO_WM_SLIDE_LAYOUT_INFO" val="{&quot;id&quot;:&quot;2022-09-05T15:33:41&quot;,&quot;margin&quot;:{&quot;bottom&quot;:6.4302568435668945,&quot;left&quot;:5.8517012596130371,&quot;right&quot;:5.8534655570983887,&quot;top&quot;:6.4302568435668945},&quot;type&quot;:0}"/>
  <p:tag name="KSO_WM_SLIDE_BK_DARK_LIGHT" val="2"/>
  <p:tag name="KSO_WM_SLIDE_BACKGROUND_TYPE" val="general"/>
  <p:tag name="KSO_WM_SLIDE_SUPPORT_FEATURE_TYPE" val="0"/>
  <p:tag name="KSO_WM_SLIDE_TYPE" val="sectionTitle"/>
  <p:tag name="KSO_WM_CHIP_COLORING" val="1"/>
  <p:tag name="KSO_WM_SLIDE_SUBTYPE" val="pureTxt"/>
  <p:tag name="KSO_WM_TEMPLATE_ASSEMBLE_XID" val="6315a65359d53ee3cde2af44"/>
  <p:tag name="KSO_WM_TEMPLATE_ASSEMBLE_GROUPID" val="62f5bcc4295c1bf6da81a45b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6114"/>
  <p:tag name="KSO_WM_SLIDE_ID" val="custom20226114_7"/>
  <p:tag name="KSO_WM_TEMPLATE_SUBCATEGORY" val="21"/>
  <p:tag name="KSO_WM_TEMPLATE_MASTER_TYPE" val="1"/>
  <p:tag name="KSO_WM_TEMPLATE_COLOR_TYPE" val="1"/>
  <p:tag name="KSO_WM_SLIDE_ITEM_CNT" val="0"/>
  <p:tag name="KSO_WM_SLIDE_INDEX" val="7"/>
  <p:tag name="KSO_WM_TAG_VERSION" val="1.0"/>
  <p:tag name="KSO_WM_SLIDE_LAYOUT" val="a_e_f"/>
  <p:tag name="KSO_WM_SLIDE_LAYOUT_CNT" val="1_1_1"/>
  <p:tag name="KSO_WM_CHIP_INFOS" val="{&quot;type&quot;:0,&quot;layout_type&quot;:&quot;1_NF_C_29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8896ab04b8904ebc6455b5"/>
  <p:tag name="KSO_WM_CHIP_FILLPROP" val="[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t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fad2ea1fdd2b420bb19b97a40fbc925e&quot;,&quot;fill_align&quot;:&quot;cb&quot;,&quot;chip_types&quot;:[&quot;diagram&quot;,&quot;header&quot;]}]]"/>
  <p:tag name="KSO_WM_CHIP_DECFILLPROP" val="[]"/>
  <p:tag name="KSO_WM_CHIP_GROUPID" val="618896ab04b8904ebc6455b7"/>
  <p:tag name="KSO_WM_SLIDE_LAYOUT_INFO" val="{&quot;id&quot;:&quot;2022-09-05T15:33:41&quot;,&quot;margin&quot;:{&quot;bottom&quot;:6.4302568435668945,&quot;left&quot;:5.8517012596130371,&quot;right&quot;:5.8534655570983887,&quot;top&quot;:6.4302568435668945},&quot;type&quot;:0}"/>
  <p:tag name="KSO_WM_SLIDE_BK_DARK_LIGHT" val="2"/>
  <p:tag name="KSO_WM_SLIDE_BACKGROUND_TYPE" val="general"/>
  <p:tag name="KSO_WM_SLIDE_SUPPORT_FEATURE_TYPE" val="0"/>
  <p:tag name="KSO_WM_SLIDE_TYPE" val="sectionTitle"/>
  <p:tag name="KSO_WM_CHIP_COLORING" val="1"/>
  <p:tag name="KSO_WM_SLIDE_SUBTYPE" val="pureTxt"/>
  <p:tag name="KSO_WM_TEMPLATE_ASSEMBLE_XID" val="6315a65359d53ee3cde2af44"/>
  <p:tag name="KSO_WM_TEMPLATE_ASSEMBLE_GROUPID" val="62f5bcc4295c1bf6da81a45b"/>
</p:tagLst>
</file>

<file path=ppt/theme/theme1.xml><?xml version="1.0" encoding="utf-8"?>
<a:theme xmlns:a="http://schemas.openxmlformats.org/drawingml/2006/main" name="2_Office 主题​​">
  <a:themeElements>
    <a:clrScheme name="Adjacency">
      <a:dk1>
        <a:srgbClr val="000000"/>
      </a:dk1>
      <a:lt1>
        <a:srgbClr val="FFFFFF"/>
      </a:lt1>
      <a:dk2>
        <a:srgbClr val="317F59"/>
      </a:dk2>
      <a:lt2>
        <a:srgbClr val="3FA274"/>
      </a:lt2>
      <a:accent1>
        <a:srgbClr val="FFC400"/>
      </a:accent1>
      <a:accent2>
        <a:srgbClr val="FF9E7C"/>
      </a:accent2>
      <a:accent3>
        <a:srgbClr val="71DCEC"/>
      </a:accent3>
      <a:accent4>
        <a:srgbClr val="885CB6"/>
      </a:accent4>
      <a:accent5>
        <a:srgbClr val="BA5936"/>
      </a:accent5>
      <a:accent6>
        <a:srgbClr val="25868C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130</Words>
  <Application>Microsoft Office PowerPoint</Application>
  <PresentationFormat>宽屏</PresentationFormat>
  <Paragraphs>33</Paragraphs>
  <Slides>15</Slides>
  <Notes>0</Notes>
  <HiddenSlides>0</HiddenSlides>
  <MMClips>12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黑体</vt:lpstr>
      <vt:lpstr>微软雅黑</vt:lpstr>
      <vt:lpstr>文泉驿微米黑</vt:lpstr>
      <vt:lpstr>站酷快乐体</vt:lpstr>
      <vt:lpstr>Arial</vt:lpstr>
      <vt:lpstr>Calibri</vt:lpstr>
      <vt:lpstr>2_Office 主题​​</vt:lpstr>
      <vt:lpstr>滴答滴答一分钟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滴答滴答一分钟</dc:title>
  <dc:creator>challen zhou</dc:creator>
  <cp:lastModifiedBy>challen zhou</cp:lastModifiedBy>
  <cp:revision>11</cp:revision>
  <dcterms:created xsi:type="dcterms:W3CDTF">2023-07-26T01:56:00Z</dcterms:created>
  <dcterms:modified xsi:type="dcterms:W3CDTF">2025-02-24T01:24:57Z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CFE9486FDDDD4797905B8DFDDA7B26F2_12</vt:lpwstr>
  </property>
  <property fmtid="{D5CDD505-2E9C-101B-9397-08002B2CF9AE}" pid="3" name="KSOProductBuildVer">
    <vt:lpwstr>2052-12.1.0.15120</vt:lpwstr>
  </property>
</Properties>
</file>