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2" r:id="rId6"/>
    <p:sldId id="258" r:id="rId7"/>
    <p:sldId id="264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55CBBB-ACA8-EB4C-6DEB-4B3801099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F77F8D-A42F-424C-353B-DBB415ED6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03FD8A-E665-96BE-D665-035F9B46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9C05F5-07F9-931D-7CE0-94E9C37B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928CDA-9854-3E60-8E56-46A2D5B70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91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A347BB-1648-B263-8213-22CC3E3D9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147C89-E044-F533-F2C8-0222755DA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7C60AF-0A79-1CAC-12F9-EB5493A7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929BD4-A6A3-134C-739F-CD1CA1F7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4D4A9C-75EB-B3D2-7CA7-CBE25DAF7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44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9C68AD-0484-CB5F-01A1-A3D667CC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918F3B-0E28-1F0F-6CE0-C59DC51C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42D863-C0BA-EB02-04B6-D58B32B9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3824F0-F783-FD39-50DF-0800F122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CB0474-FF75-E9BF-90EF-279FCC40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83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320AC7-8FC0-3021-2D06-375DABD9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397D61-191F-631E-8600-142050C53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5189029-93F9-36C0-636B-F387057BD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EB4462-1213-B1B4-1849-B80552F7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F1B4C3-BCAC-BDEC-7253-A2BF1DA5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F95CD1-22C6-4700-B7C7-67626660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992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596890-E177-84BF-6B56-1CEBD59D7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2BD931-51C4-19AB-A11E-FAC3FB6E7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277AF4-6B8A-C0E7-0716-1345D744F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FEF72D-E9DF-EF1D-16CA-6211415EC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66EB282-4AB5-276E-35A0-B5DA38598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F141B4-AAD2-116B-5FC3-FEAA3056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F154A66-8E27-5CC8-9AB3-FAC09280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365F8C3-3F9C-00AF-DFC7-40175EE96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77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21F8D-19E3-4FED-1AA6-9395E45D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20B78F-AC63-85AD-6F99-FF51B9C6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4C79A1-593E-66A3-9398-35B27C4E9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33EA8B2-9F3E-E584-421E-D1FB020C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5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0963FE-BD2D-B6BE-A3BE-22BEE75FD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48A3E32-1DEB-AF0F-8D9D-B8A95A80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D2BCC7-A51F-1160-8D95-0A92DAAD7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58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59DB6F-303B-B7E6-3D89-3C1476F1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0CB928-BCBF-F331-13F2-BC9D5FBDE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87EC91-2606-61A5-6253-96258D0BF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188195-F756-963E-01BB-5E80466C7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BE6F1F-6722-AEEB-A835-334810A57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1DD573-BD23-F409-95D2-10DED337D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53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AAE28A-7A8B-316F-0B88-3F79756D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6CE1142-4D20-3C83-A654-A22F62142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64E417-709B-65ED-6A4E-8CCBF2447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691F13-544D-7542-12B5-56CA4E2CC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28118B-C157-E43D-FE5C-75023A25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86F03A-9E2A-2CC5-2868-3AF679134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347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E4CF7-D44E-B74A-B941-B87F641A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453BA3-6331-510F-82F1-E96790EE6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BE8CF1-FA6B-F95F-AA3E-7EB9D330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3A1052-6E24-D3DA-CC32-638A6F65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FE8198-3FFD-2CD0-D247-2B9DF765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0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CB375B-C786-5D58-070E-961D6BB0E0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8E6B73-8C51-59DB-2971-5541CF32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0235E9-488B-4529-51A0-3B9F79F1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4977F6-696F-3A2E-1D4E-6E5F8B7ED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D88531-A417-268A-CDFD-FBA13744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46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9B4DC5C-88BB-88C4-4BDC-C4E81CEC1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5BBE10-E529-0D01-76AB-EFAA88854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983BEF-7600-D72E-748C-180D04710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57677-BDF9-4FB8-82DA-9AE19A3ECE14}" type="datetimeFigureOut">
              <a:rPr lang="zh-CN" altLang="en-US" smtClean="0"/>
              <a:t>2025/4/21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9E3432-E74E-26D6-37D3-B18696B31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143EA3-3015-D4B5-F644-5D8B2BBFB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5F887-DD81-4F95-B427-E6982FCC8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27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C4E664E-238D-4DC1-3EC5-212840A90D9A}"/>
              </a:ext>
            </a:extLst>
          </p:cNvPr>
          <p:cNvSpPr/>
          <p:nvPr/>
        </p:nvSpPr>
        <p:spPr>
          <a:xfrm>
            <a:off x="6095999" y="1835457"/>
            <a:ext cx="5672831" cy="35355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00C2D4-4734-1469-1A78-1C81D4F932F9}"/>
              </a:ext>
            </a:extLst>
          </p:cNvPr>
          <p:cNvSpPr/>
          <p:nvPr/>
        </p:nvSpPr>
        <p:spPr>
          <a:xfrm>
            <a:off x="6575393" y="2366129"/>
            <a:ext cx="4731798" cy="25499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B9750FB-CFBC-77AD-9BDB-B9F4B0F3C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398" y="168675"/>
            <a:ext cx="3033203" cy="722374"/>
          </a:xfrm>
        </p:spPr>
        <p:txBody>
          <a:bodyPr>
            <a:normAutofit/>
          </a:bodyPr>
          <a:lstStyle/>
          <a:p>
            <a:r>
              <a:rPr lang="zh-CN" altLang="en-US" sz="4200" dirty="0">
                <a:latin typeface="黑体" panose="02010609060101010101" pitchFamily="49" charset="-122"/>
                <a:ea typeface="黑体" panose="02010609060101010101" pitchFamily="49" charset="-122"/>
              </a:rPr>
              <a:t>凉爽的秋天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3AEC79D-091C-0F5A-2A47-471DCB58542E}"/>
              </a:ext>
            </a:extLst>
          </p:cNvPr>
          <p:cNvSpPr txBox="1">
            <a:spLocks/>
          </p:cNvSpPr>
          <p:nvPr/>
        </p:nvSpPr>
        <p:spPr>
          <a:xfrm>
            <a:off x="363984" y="891049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秋天的天气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B05690-95D1-7813-0005-7DF4AE1A0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8" b="4198"/>
          <a:stretch/>
        </p:blipFill>
        <p:spPr>
          <a:xfrm>
            <a:off x="538195" y="1835457"/>
            <a:ext cx="5146089" cy="3535533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7A1E90E5-EA41-2C60-12E1-4788D395C376}"/>
              </a:ext>
            </a:extLst>
          </p:cNvPr>
          <p:cNvSpPr txBox="1">
            <a:spLocks/>
          </p:cNvSpPr>
          <p:nvPr/>
        </p:nvSpPr>
        <p:spPr>
          <a:xfrm>
            <a:off x="6266153" y="4780533"/>
            <a:ext cx="253015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0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F090A428-451B-72A4-588A-8E1AF224E5F2}"/>
              </a:ext>
            </a:extLst>
          </p:cNvPr>
          <p:cNvSpPr txBox="1">
            <a:spLocks/>
          </p:cNvSpPr>
          <p:nvPr/>
        </p:nvSpPr>
        <p:spPr>
          <a:xfrm>
            <a:off x="6272072" y="4275087"/>
            <a:ext cx="253015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5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C007F202-CA91-43BB-50AD-39EE689FBC0F}"/>
              </a:ext>
            </a:extLst>
          </p:cNvPr>
          <p:cNvSpPr txBox="1">
            <a:spLocks/>
          </p:cNvSpPr>
          <p:nvPr/>
        </p:nvSpPr>
        <p:spPr>
          <a:xfrm>
            <a:off x="6209857" y="3769643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42A73B9C-2973-9718-A350-7F1F161CF8A7}"/>
              </a:ext>
            </a:extLst>
          </p:cNvPr>
          <p:cNvSpPr txBox="1">
            <a:spLocks/>
          </p:cNvSpPr>
          <p:nvPr/>
        </p:nvSpPr>
        <p:spPr>
          <a:xfrm>
            <a:off x="6214139" y="3264199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15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1E9780B6-9C44-42CE-FC15-6A603F2AE12D}"/>
              </a:ext>
            </a:extLst>
          </p:cNvPr>
          <p:cNvSpPr txBox="1">
            <a:spLocks/>
          </p:cNvSpPr>
          <p:nvPr/>
        </p:nvSpPr>
        <p:spPr>
          <a:xfrm>
            <a:off x="6206563" y="2758755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20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CE6894AC-CD1D-164C-3A35-87E02A0E455B}"/>
              </a:ext>
            </a:extLst>
          </p:cNvPr>
          <p:cNvSpPr txBox="1">
            <a:spLocks/>
          </p:cNvSpPr>
          <p:nvPr/>
        </p:nvSpPr>
        <p:spPr>
          <a:xfrm>
            <a:off x="6214139" y="225331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25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53B9C4C9-EE2A-AABF-FA6F-BE8075D1A4EE}"/>
              </a:ext>
            </a:extLst>
          </p:cNvPr>
          <p:cNvSpPr txBox="1">
            <a:spLocks/>
          </p:cNvSpPr>
          <p:nvPr/>
        </p:nvSpPr>
        <p:spPr>
          <a:xfrm>
            <a:off x="6810358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24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7" name="标题 1">
            <a:extLst>
              <a:ext uri="{FF2B5EF4-FFF2-40B4-BE49-F238E27FC236}">
                <a16:creationId xmlns:a16="http://schemas.microsoft.com/office/drawing/2014/main" id="{F47CB807-C528-3274-51ED-40F7B5E6C38C}"/>
              </a:ext>
            </a:extLst>
          </p:cNvPr>
          <p:cNvSpPr txBox="1">
            <a:spLocks/>
          </p:cNvSpPr>
          <p:nvPr/>
        </p:nvSpPr>
        <p:spPr>
          <a:xfrm>
            <a:off x="7382046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25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8" name="标题 1">
            <a:extLst>
              <a:ext uri="{FF2B5EF4-FFF2-40B4-BE49-F238E27FC236}">
                <a16:creationId xmlns:a16="http://schemas.microsoft.com/office/drawing/2014/main" id="{25056881-2475-3724-17D6-E72845FF2CAA}"/>
              </a:ext>
            </a:extLst>
          </p:cNvPr>
          <p:cNvSpPr txBox="1">
            <a:spLocks/>
          </p:cNvSpPr>
          <p:nvPr/>
        </p:nvSpPr>
        <p:spPr>
          <a:xfrm>
            <a:off x="7953734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26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9" name="标题 1">
            <a:extLst>
              <a:ext uri="{FF2B5EF4-FFF2-40B4-BE49-F238E27FC236}">
                <a16:creationId xmlns:a16="http://schemas.microsoft.com/office/drawing/2014/main" id="{BC15A991-5959-1F8F-DDF2-EF7913472139}"/>
              </a:ext>
            </a:extLst>
          </p:cNvPr>
          <p:cNvSpPr txBox="1">
            <a:spLocks/>
          </p:cNvSpPr>
          <p:nvPr/>
        </p:nvSpPr>
        <p:spPr>
          <a:xfrm>
            <a:off x="8525422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27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0" name="标题 1">
            <a:extLst>
              <a:ext uri="{FF2B5EF4-FFF2-40B4-BE49-F238E27FC236}">
                <a16:creationId xmlns:a16="http://schemas.microsoft.com/office/drawing/2014/main" id="{0C4DE8EE-C7EB-C3C4-E06C-A971202B457F}"/>
              </a:ext>
            </a:extLst>
          </p:cNvPr>
          <p:cNvSpPr txBox="1">
            <a:spLocks/>
          </p:cNvSpPr>
          <p:nvPr/>
        </p:nvSpPr>
        <p:spPr>
          <a:xfrm>
            <a:off x="9097110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28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1" name="标题 1">
            <a:extLst>
              <a:ext uri="{FF2B5EF4-FFF2-40B4-BE49-F238E27FC236}">
                <a16:creationId xmlns:a16="http://schemas.microsoft.com/office/drawing/2014/main" id="{3AAFE2C2-7236-3D3C-BF78-6DCD6B6435AB}"/>
              </a:ext>
            </a:extLst>
          </p:cNvPr>
          <p:cNvSpPr txBox="1">
            <a:spLocks/>
          </p:cNvSpPr>
          <p:nvPr/>
        </p:nvSpPr>
        <p:spPr>
          <a:xfrm>
            <a:off x="9668798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29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2" name="标题 1">
            <a:extLst>
              <a:ext uri="{FF2B5EF4-FFF2-40B4-BE49-F238E27FC236}">
                <a16:creationId xmlns:a16="http://schemas.microsoft.com/office/drawing/2014/main" id="{5A60C2B1-ECC0-8EA4-56A3-84CEB47576F8}"/>
              </a:ext>
            </a:extLst>
          </p:cNvPr>
          <p:cNvSpPr txBox="1">
            <a:spLocks/>
          </p:cNvSpPr>
          <p:nvPr/>
        </p:nvSpPr>
        <p:spPr>
          <a:xfrm>
            <a:off x="10240486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30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1B24B628-02EC-5D21-DB75-FA5E58FA8428}"/>
              </a:ext>
            </a:extLst>
          </p:cNvPr>
          <p:cNvSpPr txBox="1">
            <a:spLocks/>
          </p:cNvSpPr>
          <p:nvPr/>
        </p:nvSpPr>
        <p:spPr>
          <a:xfrm>
            <a:off x="10812171" y="4962071"/>
            <a:ext cx="376407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31</a:t>
            </a:r>
            <a:endParaRPr lang="zh-CN" altLang="en-US" sz="12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3F93E20-488A-F5D3-79DE-5A7B64234F5D}"/>
              </a:ext>
            </a:extLst>
          </p:cNvPr>
          <p:cNvSpPr txBox="1">
            <a:spLocks/>
          </p:cNvSpPr>
          <p:nvPr/>
        </p:nvSpPr>
        <p:spPr>
          <a:xfrm>
            <a:off x="7529742" y="1974483"/>
            <a:ext cx="2805343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长沙地区</a:t>
            </a:r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月</a:t>
            </a:r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24</a:t>
            </a:r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日至</a:t>
            </a:r>
            <a:r>
              <a:rPr lang="en-US" altLang="zh-CN" sz="1200" dirty="0">
                <a:latin typeface="+mn-lt"/>
                <a:ea typeface="黑体" panose="02010609060101010101" pitchFamily="49" charset="-122"/>
              </a:rPr>
              <a:t>31</a:t>
            </a:r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日气温变化趋势</a:t>
            </a:r>
          </a:p>
        </p:txBody>
      </p:sp>
      <p:cxnSp>
        <p:nvCxnSpPr>
          <p:cNvPr id="1043" name="直接连接符 1042">
            <a:extLst>
              <a:ext uri="{FF2B5EF4-FFF2-40B4-BE49-F238E27FC236}">
                <a16:creationId xmlns:a16="http://schemas.microsoft.com/office/drawing/2014/main" id="{F9DDC23B-F302-D552-6DE4-025DF57CB0CA}"/>
              </a:ext>
            </a:extLst>
          </p:cNvPr>
          <p:cNvCxnSpPr/>
          <p:nvPr/>
        </p:nvCxnSpPr>
        <p:spPr>
          <a:xfrm>
            <a:off x="6575393" y="4410633"/>
            <a:ext cx="473179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44" name="直接连接符 1043">
            <a:extLst>
              <a:ext uri="{FF2B5EF4-FFF2-40B4-BE49-F238E27FC236}">
                <a16:creationId xmlns:a16="http://schemas.microsoft.com/office/drawing/2014/main" id="{F3BDE598-0A80-F46D-2F90-3CEECB7DCA40}"/>
              </a:ext>
            </a:extLst>
          </p:cNvPr>
          <p:cNvCxnSpPr/>
          <p:nvPr/>
        </p:nvCxnSpPr>
        <p:spPr>
          <a:xfrm>
            <a:off x="6566514" y="3905189"/>
            <a:ext cx="473179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45" name="直接连接符 1044">
            <a:extLst>
              <a:ext uri="{FF2B5EF4-FFF2-40B4-BE49-F238E27FC236}">
                <a16:creationId xmlns:a16="http://schemas.microsoft.com/office/drawing/2014/main" id="{16DC868D-F600-8574-18C7-73D3AB6492D9}"/>
              </a:ext>
            </a:extLst>
          </p:cNvPr>
          <p:cNvCxnSpPr/>
          <p:nvPr/>
        </p:nvCxnSpPr>
        <p:spPr>
          <a:xfrm>
            <a:off x="6582970" y="3402337"/>
            <a:ext cx="473179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46" name="直接连接符 1045">
            <a:extLst>
              <a:ext uri="{FF2B5EF4-FFF2-40B4-BE49-F238E27FC236}">
                <a16:creationId xmlns:a16="http://schemas.microsoft.com/office/drawing/2014/main" id="{C34977B6-10CC-EDB7-4C6B-714C6D6BB9FF}"/>
              </a:ext>
            </a:extLst>
          </p:cNvPr>
          <p:cNvCxnSpPr/>
          <p:nvPr/>
        </p:nvCxnSpPr>
        <p:spPr>
          <a:xfrm>
            <a:off x="6566514" y="2875601"/>
            <a:ext cx="473179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041" name="组合 1040">
            <a:extLst>
              <a:ext uri="{FF2B5EF4-FFF2-40B4-BE49-F238E27FC236}">
                <a16:creationId xmlns:a16="http://schemas.microsoft.com/office/drawing/2014/main" id="{2E3BAF04-BA51-D2F6-FE15-6671495CC296}"/>
              </a:ext>
            </a:extLst>
          </p:cNvPr>
          <p:cNvGrpSpPr/>
          <p:nvPr/>
        </p:nvGrpSpPr>
        <p:grpSpPr>
          <a:xfrm>
            <a:off x="6950579" y="2514578"/>
            <a:ext cx="3939214" cy="423639"/>
            <a:chOff x="6838130" y="2514578"/>
            <a:chExt cx="3939214" cy="423639"/>
          </a:xfrm>
        </p:grpSpPr>
        <p:sp>
          <p:nvSpPr>
            <p:cNvPr id="1030" name="矩形 1029">
              <a:extLst>
                <a:ext uri="{FF2B5EF4-FFF2-40B4-BE49-F238E27FC236}">
                  <a16:creationId xmlns:a16="http://schemas.microsoft.com/office/drawing/2014/main" id="{3E07025F-4405-9F41-EA00-3BCC07393AC9}"/>
                </a:ext>
              </a:extLst>
            </p:cNvPr>
            <p:cNvSpPr/>
            <p:nvPr/>
          </p:nvSpPr>
          <p:spPr>
            <a:xfrm rot="1088408">
              <a:off x="7417480" y="2688434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2" name="矩形 1031">
              <a:extLst>
                <a:ext uri="{FF2B5EF4-FFF2-40B4-BE49-F238E27FC236}">
                  <a16:creationId xmlns:a16="http://schemas.microsoft.com/office/drawing/2014/main" id="{E64C6A09-8A01-150A-79F1-629823869CCC}"/>
                </a:ext>
              </a:extLst>
            </p:cNvPr>
            <p:cNvSpPr/>
            <p:nvPr/>
          </p:nvSpPr>
          <p:spPr>
            <a:xfrm>
              <a:off x="7961353" y="2787796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3" name="矩形 1032">
              <a:extLst>
                <a:ext uri="{FF2B5EF4-FFF2-40B4-BE49-F238E27FC236}">
                  <a16:creationId xmlns:a16="http://schemas.microsoft.com/office/drawing/2014/main" id="{8B5B6971-2224-72A1-56D6-59E894A4E801}"/>
                </a:ext>
              </a:extLst>
            </p:cNvPr>
            <p:cNvSpPr/>
            <p:nvPr/>
          </p:nvSpPr>
          <p:spPr>
            <a:xfrm rot="544526">
              <a:off x="8475320" y="2824929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4" name="矩形 1033">
              <a:extLst>
                <a:ext uri="{FF2B5EF4-FFF2-40B4-BE49-F238E27FC236}">
                  <a16:creationId xmlns:a16="http://schemas.microsoft.com/office/drawing/2014/main" id="{5C221020-FF0C-437F-DB97-87E9E9E735A0}"/>
                </a:ext>
              </a:extLst>
            </p:cNvPr>
            <p:cNvSpPr/>
            <p:nvPr/>
          </p:nvSpPr>
          <p:spPr>
            <a:xfrm>
              <a:off x="9117203" y="2892498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5" name="矩形 1034">
              <a:extLst>
                <a:ext uri="{FF2B5EF4-FFF2-40B4-BE49-F238E27FC236}">
                  <a16:creationId xmlns:a16="http://schemas.microsoft.com/office/drawing/2014/main" id="{BD267806-9FE4-BDE5-8DC6-B6739BB22DC1}"/>
                </a:ext>
              </a:extLst>
            </p:cNvPr>
            <p:cNvSpPr/>
            <p:nvPr/>
          </p:nvSpPr>
          <p:spPr>
            <a:xfrm rot="1121274">
              <a:off x="6838130" y="2514578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6" name="矩形 1035">
              <a:extLst>
                <a:ext uri="{FF2B5EF4-FFF2-40B4-BE49-F238E27FC236}">
                  <a16:creationId xmlns:a16="http://schemas.microsoft.com/office/drawing/2014/main" id="{07D33380-760D-A202-BE20-E46781186F63}"/>
                </a:ext>
              </a:extLst>
            </p:cNvPr>
            <p:cNvSpPr/>
            <p:nvPr/>
          </p:nvSpPr>
          <p:spPr>
            <a:xfrm rot="21395583">
              <a:off x="9607106" y="2881714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7" name="矩形 1036">
              <a:extLst>
                <a:ext uri="{FF2B5EF4-FFF2-40B4-BE49-F238E27FC236}">
                  <a16:creationId xmlns:a16="http://schemas.microsoft.com/office/drawing/2014/main" id="{586177C1-4F6C-DB55-878A-36AF6A290D65}"/>
                </a:ext>
              </a:extLst>
            </p:cNvPr>
            <p:cNvSpPr/>
            <p:nvPr/>
          </p:nvSpPr>
          <p:spPr>
            <a:xfrm rot="436552">
              <a:off x="10263902" y="2888279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0" name="组合 1039">
            <a:extLst>
              <a:ext uri="{FF2B5EF4-FFF2-40B4-BE49-F238E27FC236}">
                <a16:creationId xmlns:a16="http://schemas.microsoft.com/office/drawing/2014/main" id="{5CA226C7-4ABC-9981-D018-E72E29D356D0}"/>
              </a:ext>
            </a:extLst>
          </p:cNvPr>
          <p:cNvGrpSpPr/>
          <p:nvPr/>
        </p:nvGrpSpPr>
        <p:grpSpPr>
          <a:xfrm>
            <a:off x="6965890" y="3139479"/>
            <a:ext cx="3893304" cy="368766"/>
            <a:chOff x="6853441" y="3139479"/>
            <a:chExt cx="3893304" cy="368766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20ECC2A0-B0FA-CB70-CEBF-D53565EE4894}"/>
                </a:ext>
              </a:extLst>
            </p:cNvPr>
            <p:cNvSpPr/>
            <p:nvPr/>
          </p:nvSpPr>
          <p:spPr>
            <a:xfrm rot="20687696">
              <a:off x="6853441" y="3139479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D1D2455-C998-D09B-A0EF-C01021C07B9B}"/>
                </a:ext>
              </a:extLst>
            </p:cNvPr>
            <p:cNvSpPr/>
            <p:nvPr/>
          </p:nvSpPr>
          <p:spPr>
            <a:xfrm rot="2314088">
              <a:off x="7385913" y="3218771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4" name="矩形 1023">
              <a:extLst>
                <a:ext uri="{FF2B5EF4-FFF2-40B4-BE49-F238E27FC236}">
                  <a16:creationId xmlns:a16="http://schemas.microsoft.com/office/drawing/2014/main" id="{ECF7D654-EF75-B1C8-49CE-ADC8592FDBD9}"/>
                </a:ext>
              </a:extLst>
            </p:cNvPr>
            <p:cNvSpPr/>
            <p:nvPr/>
          </p:nvSpPr>
          <p:spPr>
            <a:xfrm>
              <a:off x="7960375" y="3435243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5" name="矩形 1024">
              <a:extLst>
                <a:ext uri="{FF2B5EF4-FFF2-40B4-BE49-F238E27FC236}">
                  <a16:creationId xmlns:a16="http://schemas.microsoft.com/office/drawing/2014/main" id="{9FC2BCC9-D560-17EC-DCAE-42ED6F75BFFA}"/>
                </a:ext>
              </a:extLst>
            </p:cNvPr>
            <p:cNvSpPr/>
            <p:nvPr/>
          </p:nvSpPr>
          <p:spPr>
            <a:xfrm>
              <a:off x="8501675" y="3420553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7" name="矩形 1026">
              <a:extLst>
                <a:ext uri="{FF2B5EF4-FFF2-40B4-BE49-F238E27FC236}">
                  <a16:creationId xmlns:a16="http://schemas.microsoft.com/office/drawing/2014/main" id="{48345E14-1CF8-A3E1-6C37-BAC67535FBC4}"/>
                </a:ext>
              </a:extLst>
            </p:cNvPr>
            <p:cNvSpPr/>
            <p:nvPr/>
          </p:nvSpPr>
          <p:spPr>
            <a:xfrm rot="20804919">
              <a:off x="9071515" y="3385035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8" name="矩形 1027">
              <a:extLst>
                <a:ext uri="{FF2B5EF4-FFF2-40B4-BE49-F238E27FC236}">
                  <a16:creationId xmlns:a16="http://schemas.microsoft.com/office/drawing/2014/main" id="{6E18C395-5869-3A03-1AED-4A0AE03B26EC}"/>
                </a:ext>
              </a:extLst>
            </p:cNvPr>
            <p:cNvSpPr/>
            <p:nvPr/>
          </p:nvSpPr>
          <p:spPr>
            <a:xfrm rot="1265309">
              <a:off x="9657641" y="3410422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1" name="矩形 1030">
              <a:extLst>
                <a:ext uri="{FF2B5EF4-FFF2-40B4-BE49-F238E27FC236}">
                  <a16:creationId xmlns:a16="http://schemas.microsoft.com/office/drawing/2014/main" id="{A861DB6C-D3CB-BDC7-01A0-B98630CBEED6}"/>
                </a:ext>
              </a:extLst>
            </p:cNvPr>
            <p:cNvSpPr/>
            <p:nvPr/>
          </p:nvSpPr>
          <p:spPr>
            <a:xfrm rot="20843178">
              <a:off x="10233303" y="3462526"/>
              <a:ext cx="513442" cy="45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80405C23-6565-0FF6-5DCF-72745A2CE6E1}"/>
              </a:ext>
            </a:extLst>
          </p:cNvPr>
          <p:cNvSpPr/>
          <p:nvPr/>
        </p:nvSpPr>
        <p:spPr>
          <a:xfrm>
            <a:off x="6810358" y="2320137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BF933CDB-6677-4733-CB37-A2D1DF40F19D}"/>
              </a:ext>
            </a:extLst>
          </p:cNvPr>
          <p:cNvSpPr/>
          <p:nvPr/>
        </p:nvSpPr>
        <p:spPr>
          <a:xfrm>
            <a:off x="7382046" y="2516941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ED19A9E7-9D54-7654-1583-C2354B6F94A8}"/>
              </a:ext>
            </a:extLst>
          </p:cNvPr>
          <p:cNvSpPr/>
          <p:nvPr/>
        </p:nvSpPr>
        <p:spPr>
          <a:xfrm>
            <a:off x="7968810" y="2687404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21211205-A0C4-272D-DF10-F428E76D2E9B}"/>
              </a:ext>
            </a:extLst>
          </p:cNvPr>
          <p:cNvSpPr/>
          <p:nvPr/>
        </p:nvSpPr>
        <p:spPr>
          <a:xfrm>
            <a:off x="8466235" y="2698457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365BE3F2-BA0F-2A23-2B12-D11466D63666}"/>
              </a:ext>
            </a:extLst>
          </p:cNvPr>
          <p:cNvSpPr/>
          <p:nvPr/>
        </p:nvSpPr>
        <p:spPr>
          <a:xfrm>
            <a:off x="9035739" y="2800872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CBC23198-38A8-84D2-03C3-C864D0AF87FB}"/>
              </a:ext>
            </a:extLst>
          </p:cNvPr>
          <p:cNvSpPr/>
          <p:nvPr/>
        </p:nvSpPr>
        <p:spPr>
          <a:xfrm>
            <a:off x="9597450" y="2823513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70831957-6AD6-7F6B-B50E-55F9E60AC040}"/>
              </a:ext>
            </a:extLst>
          </p:cNvPr>
          <p:cNvSpPr/>
          <p:nvPr/>
        </p:nvSpPr>
        <p:spPr>
          <a:xfrm>
            <a:off x="10170468" y="2790714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7F65A17B-EB4B-975A-82FD-B2F7CFCD6C04}"/>
              </a:ext>
            </a:extLst>
          </p:cNvPr>
          <p:cNvSpPr/>
          <p:nvPr/>
        </p:nvSpPr>
        <p:spPr>
          <a:xfrm>
            <a:off x="10760697" y="2842555"/>
            <a:ext cx="228975" cy="228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7AA078CA-9E2F-6819-4060-57CCFB743C0F}"/>
              </a:ext>
            </a:extLst>
          </p:cNvPr>
          <p:cNvSpPr/>
          <p:nvPr/>
        </p:nvSpPr>
        <p:spPr>
          <a:xfrm>
            <a:off x="6810358" y="3149478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12D516F4-08E1-E111-0A15-5EA8D439A82A}"/>
              </a:ext>
            </a:extLst>
          </p:cNvPr>
          <p:cNvSpPr/>
          <p:nvPr/>
        </p:nvSpPr>
        <p:spPr>
          <a:xfrm>
            <a:off x="7390252" y="2957042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AAD120F9-086F-4C6D-EB69-389874736ED8}"/>
              </a:ext>
            </a:extLst>
          </p:cNvPr>
          <p:cNvSpPr/>
          <p:nvPr/>
        </p:nvSpPr>
        <p:spPr>
          <a:xfrm>
            <a:off x="7919679" y="3335571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262C97E5-8DE8-1CEE-5972-70ACDC86E809}"/>
              </a:ext>
            </a:extLst>
          </p:cNvPr>
          <p:cNvSpPr/>
          <p:nvPr/>
        </p:nvSpPr>
        <p:spPr>
          <a:xfrm>
            <a:off x="8466306" y="3343616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54E84227-C769-3114-F32A-56CD40ABE5AB}"/>
              </a:ext>
            </a:extLst>
          </p:cNvPr>
          <p:cNvSpPr/>
          <p:nvPr/>
        </p:nvSpPr>
        <p:spPr>
          <a:xfrm>
            <a:off x="9056338" y="3335571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8D0B0F68-5868-5412-C438-03CF3B780658}"/>
              </a:ext>
            </a:extLst>
          </p:cNvPr>
          <p:cNvSpPr/>
          <p:nvPr/>
        </p:nvSpPr>
        <p:spPr>
          <a:xfrm>
            <a:off x="9584528" y="3243206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E344FBFD-C84D-2B46-FBAF-FFC76AC9D113}"/>
              </a:ext>
            </a:extLst>
          </p:cNvPr>
          <p:cNvSpPr/>
          <p:nvPr/>
        </p:nvSpPr>
        <p:spPr>
          <a:xfrm>
            <a:off x="10194527" y="3429000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18766E1F-60D4-44BB-504A-1A2B7FBDB5D1}"/>
              </a:ext>
            </a:extLst>
          </p:cNvPr>
          <p:cNvSpPr/>
          <p:nvPr/>
        </p:nvSpPr>
        <p:spPr>
          <a:xfrm>
            <a:off x="10766211" y="3317484"/>
            <a:ext cx="228975" cy="22897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01DB1772-AEFA-07D8-AE11-6E0C3D84A99C}"/>
              </a:ext>
            </a:extLst>
          </p:cNvPr>
          <p:cNvGrpSpPr/>
          <p:nvPr/>
        </p:nvGrpSpPr>
        <p:grpSpPr>
          <a:xfrm>
            <a:off x="6746854" y="2295194"/>
            <a:ext cx="4336735" cy="1375410"/>
            <a:chOff x="6634405" y="2295194"/>
            <a:chExt cx="4336735" cy="1375410"/>
          </a:xfrm>
        </p:grpSpPr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755078D3-54AD-AD29-5C15-6D7BC0B7D024}"/>
                </a:ext>
              </a:extLst>
            </p:cNvPr>
            <p:cNvSpPr txBox="1">
              <a:spLocks/>
            </p:cNvSpPr>
            <p:nvPr/>
          </p:nvSpPr>
          <p:spPr>
            <a:xfrm>
              <a:off x="6634989" y="2295194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25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BA83A73D-4CA2-72A9-F576-1DB0AEA18977}"/>
                </a:ext>
              </a:extLst>
            </p:cNvPr>
            <p:cNvSpPr txBox="1">
              <a:spLocks/>
            </p:cNvSpPr>
            <p:nvPr/>
          </p:nvSpPr>
          <p:spPr>
            <a:xfrm>
              <a:off x="6634405" y="3128420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17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8359669E-53CB-5E7F-8221-C1408B507AD7}"/>
                </a:ext>
              </a:extLst>
            </p:cNvPr>
            <p:cNvSpPr txBox="1">
              <a:spLocks/>
            </p:cNvSpPr>
            <p:nvPr/>
          </p:nvSpPr>
          <p:spPr>
            <a:xfrm>
              <a:off x="7219481" y="2499755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23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A030BFEF-AFCA-D47D-7B95-4867520CA37E}"/>
                </a:ext>
              </a:extLst>
            </p:cNvPr>
            <p:cNvSpPr txBox="1">
              <a:spLocks/>
            </p:cNvSpPr>
            <p:nvPr/>
          </p:nvSpPr>
          <p:spPr>
            <a:xfrm>
              <a:off x="7219481" y="2941860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15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8BC48BB4-ABEC-33BF-55DC-96CA276EE531}"/>
                </a:ext>
              </a:extLst>
            </p:cNvPr>
            <p:cNvSpPr txBox="1">
              <a:spLocks/>
            </p:cNvSpPr>
            <p:nvPr/>
          </p:nvSpPr>
          <p:spPr>
            <a:xfrm>
              <a:off x="7798944" y="2686883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21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393B26BF-04F2-0912-9657-FA164A7CD320}"/>
                </a:ext>
              </a:extLst>
            </p:cNvPr>
            <p:cNvSpPr txBox="1">
              <a:spLocks/>
            </p:cNvSpPr>
            <p:nvPr/>
          </p:nvSpPr>
          <p:spPr>
            <a:xfrm>
              <a:off x="7735849" y="3306570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14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2" name="标题 1">
              <a:extLst>
                <a:ext uri="{FF2B5EF4-FFF2-40B4-BE49-F238E27FC236}">
                  <a16:creationId xmlns:a16="http://schemas.microsoft.com/office/drawing/2014/main" id="{3838FB6F-7FD1-2EA6-E55D-3F32D8F93DDB}"/>
                </a:ext>
              </a:extLst>
            </p:cNvPr>
            <p:cNvSpPr txBox="1">
              <a:spLocks/>
            </p:cNvSpPr>
            <p:nvPr/>
          </p:nvSpPr>
          <p:spPr>
            <a:xfrm>
              <a:off x="8307981" y="2685951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21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254A6CAA-A8E7-33DD-110B-8448FDE845F9}"/>
                </a:ext>
              </a:extLst>
            </p:cNvPr>
            <p:cNvSpPr txBox="1">
              <a:spLocks/>
            </p:cNvSpPr>
            <p:nvPr/>
          </p:nvSpPr>
          <p:spPr>
            <a:xfrm>
              <a:off x="8307981" y="3307260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14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BF9CEB94-C10C-B257-E83D-4393335E15B8}"/>
                </a:ext>
              </a:extLst>
            </p:cNvPr>
            <p:cNvSpPr txBox="1">
              <a:spLocks/>
            </p:cNvSpPr>
            <p:nvPr/>
          </p:nvSpPr>
          <p:spPr>
            <a:xfrm>
              <a:off x="8878186" y="2776588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20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5" name="标题 1">
              <a:extLst>
                <a:ext uri="{FF2B5EF4-FFF2-40B4-BE49-F238E27FC236}">
                  <a16:creationId xmlns:a16="http://schemas.microsoft.com/office/drawing/2014/main" id="{745F3068-7288-CC13-A099-A8BC906A54BB}"/>
                </a:ext>
              </a:extLst>
            </p:cNvPr>
            <p:cNvSpPr txBox="1">
              <a:spLocks/>
            </p:cNvSpPr>
            <p:nvPr/>
          </p:nvSpPr>
          <p:spPr>
            <a:xfrm>
              <a:off x="8870821" y="3307260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14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6" name="标题 1">
              <a:extLst>
                <a:ext uri="{FF2B5EF4-FFF2-40B4-BE49-F238E27FC236}">
                  <a16:creationId xmlns:a16="http://schemas.microsoft.com/office/drawing/2014/main" id="{DE0AF2CE-AF3F-1D5A-7447-D0527D81043B}"/>
                </a:ext>
              </a:extLst>
            </p:cNvPr>
            <p:cNvSpPr txBox="1">
              <a:spLocks/>
            </p:cNvSpPr>
            <p:nvPr/>
          </p:nvSpPr>
          <p:spPr>
            <a:xfrm>
              <a:off x="9427270" y="2821497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19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7" name="标题 1">
              <a:extLst>
                <a:ext uri="{FF2B5EF4-FFF2-40B4-BE49-F238E27FC236}">
                  <a16:creationId xmlns:a16="http://schemas.microsoft.com/office/drawing/2014/main" id="{87943933-897C-FC14-E574-6658AAEC10DE}"/>
                </a:ext>
              </a:extLst>
            </p:cNvPr>
            <p:cNvSpPr txBox="1">
              <a:spLocks/>
            </p:cNvSpPr>
            <p:nvPr/>
          </p:nvSpPr>
          <p:spPr>
            <a:xfrm>
              <a:off x="9427270" y="3228135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15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8" name="标题 1">
              <a:extLst>
                <a:ext uri="{FF2B5EF4-FFF2-40B4-BE49-F238E27FC236}">
                  <a16:creationId xmlns:a16="http://schemas.microsoft.com/office/drawing/2014/main" id="{41CCDE6D-E597-FAC1-B538-E7248A95D43E}"/>
                </a:ext>
              </a:extLst>
            </p:cNvPr>
            <p:cNvSpPr txBox="1">
              <a:spLocks/>
            </p:cNvSpPr>
            <p:nvPr/>
          </p:nvSpPr>
          <p:spPr>
            <a:xfrm>
              <a:off x="10019993" y="2774943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20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9" name="标题 1">
              <a:extLst>
                <a:ext uri="{FF2B5EF4-FFF2-40B4-BE49-F238E27FC236}">
                  <a16:creationId xmlns:a16="http://schemas.microsoft.com/office/drawing/2014/main" id="{8C496F38-1360-D133-A433-BDD3D3D438C5}"/>
                </a:ext>
              </a:extLst>
            </p:cNvPr>
            <p:cNvSpPr txBox="1">
              <a:spLocks/>
            </p:cNvSpPr>
            <p:nvPr/>
          </p:nvSpPr>
          <p:spPr>
            <a:xfrm>
              <a:off x="10028528" y="3399512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13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0" name="标题 1">
              <a:extLst>
                <a:ext uri="{FF2B5EF4-FFF2-40B4-BE49-F238E27FC236}">
                  <a16:creationId xmlns:a16="http://schemas.microsoft.com/office/drawing/2014/main" id="{25814ABC-12F0-FB6B-AAAB-EABF40FE3BD5}"/>
                </a:ext>
              </a:extLst>
            </p:cNvPr>
            <p:cNvSpPr txBox="1">
              <a:spLocks/>
            </p:cNvSpPr>
            <p:nvPr/>
          </p:nvSpPr>
          <p:spPr>
            <a:xfrm>
              <a:off x="10586197" y="2822429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19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1" name="标题 1">
              <a:extLst>
                <a:ext uri="{FF2B5EF4-FFF2-40B4-BE49-F238E27FC236}">
                  <a16:creationId xmlns:a16="http://schemas.microsoft.com/office/drawing/2014/main" id="{A181ADF5-98CF-CFD0-3C39-DAFEAFC9B5C6}"/>
                </a:ext>
              </a:extLst>
            </p:cNvPr>
            <p:cNvSpPr txBox="1">
              <a:spLocks/>
            </p:cNvSpPr>
            <p:nvPr/>
          </p:nvSpPr>
          <p:spPr>
            <a:xfrm>
              <a:off x="10594733" y="3293454"/>
              <a:ext cx="376407" cy="2710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200" dirty="0">
                  <a:latin typeface="+mn-lt"/>
                  <a:ea typeface="黑体" panose="02010609060101010101" pitchFamily="49" charset="-122"/>
                </a:rPr>
                <a:t>14</a:t>
              </a:r>
              <a:endParaRPr lang="zh-CN" altLang="en-US" sz="1200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057" name="组合 1056">
            <a:extLst>
              <a:ext uri="{FF2B5EF4-FFF2-40B4-BE49-F238E27FC236}">
                <a16:creationId xmlns:a16="http://schemas.microsoft.com/office/drawing/2014/main" id="{B7B6E6C0-0F98-1952-01CA-F71CCF0FC4A7}"/>
              </a:ext>
            </a:extLst>
          </p:cNvPr>
          <p:cNvGrpSpPr/>
          <p:nvPr/>
        </p:nvGrpSpPr>
        <p:grpSpPr>
          <a:xfrm>
            <a:off x="6983091" y="5470003"/>
            <a:ext cx="513442" cy="228975"/>
            <a:chOff x="6714781" y="5942136"/>
            <a:chExt cx="513442" cy="228975"/>
          </a:xfrm>
        </p:grpSpPr>
        <p:sp>
          <p:nvSpPr>
            <p:cNvPr id="1052" name="矩形 1051">
              <a:extLst>
                <a:ext uri="{FF2B5EF4-FFF2-40B4-BE49-F238E27FC236}">
                  <a16:creationId xmlns:a16="http://schemas.microsoft.com/office/drawing/2014/main" id="{C32C5721-A4AF-8C1D-B6DF-022C0E0027A4}"/>
                </a:ext>
              </a:extLst>
            </p:cNvPr>
            <p:cNvSpPr/>
            <p:nvPr/>
          </p:nvSpPr>
          <p:spPr>
            <a:xfrm>
              <a:off x="6714781" y="6045925"/>
              <a:ext cx="51344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5" name="椭圆 1054">
              <a:extLst>
                <a:ext uri="{FF2B5EF4-FFF2-40B4-BE49-F238E27FC236}">
                  <a16:creationId xmlns:a16="http://schemas.microsoft.com/office/drawing/2014/main" id="{30E9FB57-7839-8C57-5A8B-A4DEA0D01D67}"/>
                </a:ext>
              </a:extLst>
            </p:cNvPr>
            <p:cNvSpPr/>
            <p:nvPr/>
          </p:nvSpPr>
          <p:spPr>
            <a:xfrm rot="20478726">
              <a:off x="6853666" y="5942136"/>
              <a:ext cx="228975" cy="2289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8" name="组合 1057">
            <a:extLst>
              <a:ext uri="{FF2B5EF4-FFF2-40B4-BE49-F238E27FC236}">
                <a16:creationId xmlns:a16="http://schemas.microsoft.com/office/drawing/2014/main" id="{48B64EC6-C259-F9E9-6E4B-10C726C96BB1}"/>
              </a:ext>
            </a:extLst>
          </p:cNvPr>
          <p:cNvGrpSpPr/>
          <p:nvPr/>
        </p:nvGrpSpPr>
        <p:grpSpPr>
          <a:xfrm>
            <a:off x="9253160" y="5494757"/>
            <a:ext cx="513442" cy="228975"/>
            <a:chOff x="6714781" y="5942136"/>
            <a:chExt cx="513442" cy="22897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59" name="矩形 1058">
              <a:extLst>
                <a:ext uri="{FF2B5EF4-FFF2-40B4-BE49-F238E27FC236}">
                  <a16:creationId xmlns:a16="http://schemas.microsoft.com/office/drawing/2014/main" id="{965B8DC1-6E5D-6781-A79C-FB0A724C3B7E}"/>
                </a:ext>
              </a:extLst>
            </p:cNvPr>
            <p:cNvSpPr/>
            <p:nvPr/>
          </p:nvSpPr>
          <p:spPr>
            <a:xfrm>
              <a:off x="6714781" y="6045925"/>
              <a:ext cx="5134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0" name="椭圆 1059">
              <a:extLst>
                <a:ext uri="{FF2B5EF4-FFF2-40B4-BE49-F238E27FC236}">
                  <a16:creationId xmlns:a16="http://schemas.microsoft.com/office/drawing/2014/main" id="{D112B9CA-F0E0-7E54-863B-C86A8AD14025}"/>
                </a:ext>
              </a:extLst>
            </p:cNvPr>
            <p:cNvSpPr/>
            <p:nvPr/>
          </p:nvSpPr>
          <p:spPr>
            <a:xfrm rot="20478726">
              <a:off x="6853666" y="5942136"/>
              <a:ext cx="228975" cy="2289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61" name="标题 1">
            <a:extLst>
              <a:ext uri="{FF2B5EF4-FFF2-40B4-BE49-F238E27FC236}">
                <a16:creationId xmlns:a16="http://schemas.microsoft.com/office/drawing/2014/main" id="{56AB4D7A-7CA2-6655-E847-CB7FE474F3EA}"/>
              </a:ext>
            </a:extLst>
          </p:cNvPr>
          <p:cNvSpPr txBox="1">
            <a:spLocks/>
          </p:cNvSpPr>
          <p:nvPr/>
        </p:nvSpPr>
        <p:spPr>
          <a:xfrm>
            <a:off x="7540109" y="5464109"/>
            <a:ext cx="896055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最高气温</a:t>
            </a:r>
          </a:p>
        </p:txBody>
      </p:sp>
      <p:sp>
        <p:nvSpPr>
          <p:cNvPr id="1062" name="标题 1">
            <a:extLst>
              <a:ext uri="{FF2B5EF4-FFF2-40B4-BE49-F238E27FC236}">
                <a16:creationId xmlns:a16="http://schemas.microsoft.com/office/drawing/2014/main" id="{56C18247-4262-A37D-1363-D0863A21B570}"/>
              </a:ext>
            </a:extLst>
          </p:cNvPr>
          <p:cNvSpPr txBox="1">
            <a:spLocks/>
          </p:cNvSpPr>
          <p:nvPr/>
        </p:nvSpPr>
        <p:spPr>
          <a:xfrm>
            <a:off x="9792458" y="5486869"/>
            <a:ext cx="896055" cy="271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dirty="0">
                <a:latin typeface="+mn-lt"/>
                <a:ea typeface="黑体" panose="02010609060101010101" pitchFamily="49" charset="-122"/>
              </a:rPr>
              <a:t>最低气温</a:t>
            </a:r>
          </a:p>
        </p:txBody>
      </p:sp>
    </p:spTree>
    <p:extLst>
      <p:ext uri="{BB962C8B-B14F-4D97-AF65-F5344CB8AC3E}">
        <p14:creationId xmlns:p14="http://schemas.microsoft.com/office/powerpoint/2010/main" val="419439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D7BA9-CDB2-D6E2-9793-828524E2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D7F87B4B-2E94-8802-44C0-CAAE824D3AE6}"/>
              </a:ext>
            </a:extLst>
          </p:cNvPr>
          <p:cNvSpPr txBox="1">
            <a:spLocks/>
          </p:cNvSpPr>
          <p:nvPr/>
        </p:nvSpPr>
        <p:spPr>
          <a:xfrm>
            <a:off x="363984" y="506027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秋天的人们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F51E6C-E4A2-E41E-1C5F-34908E197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4522" y="894332"/>
            <a:ext cx="7722955" cy="579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7DC79-93D5-AAEA-EC8A-2E7093E7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34F83A-0334-7D4C-256D-37EDF50EA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398" y="195308"/>
            <a:ext cx="3033203" cy="722374"/>
          </a:xfrm>
        </p:spPr>
        <p:txBody>
          <a:bodyPr>
            <a:normAutofit/>
          </a:bodyPr>
          <a:lstStyle/>
          <a:p>
            <a:r>
              <a:rPr lang="zh-CN" altLang="en-US" sz="4200" dirty="0">
                <a:latin typeface="黑体" panose="02010609060101010101" pitchFamily="49" charset="-122"/>
                <a:ea typeface="黑体" panose="02010609060101010101" pitchFamily="49" charset="-122"/>
              </a:rPr>
              <a:t>多彩的秋天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5501F0C7-0D4D-269D-20FB-E5EFD2095987}"/>
              </a:ext>
            </a:extLst>
          </p:cNvPr>
          <p:cNvSpPr txBox="1">
            <a:spLocks/>
          </p:cNvSpPr>
          <p:nvPr/>
        </p:nvSpPr>
        <p:spPr>
          <a:xfrm>
            <a:off x="363984" y="917682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秋天的树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4C2A4C5-9D02-A703-7A9A-F345197E1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984" y="2114550"/>
            <a:ext cx="3505199" cy="26289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4F4029D-B977-0813-7F6A-4851B6792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5216" y="2114549"/>
            <a:ext cx="3505198" cy="26288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87E9F5A-8DAF-F8B6-FCF8-96BA918307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6447" y="2114548"/>
            <a:ext cx="3505198" cy="2628899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083F2C2C-95CC-B97B-8F7A-F7F65441BDCB}"/>
              </a:ext>
            </a:extLst>
          </p:cNvPr>
          <p:cNvSpPr txBox="1">
            <a:spLocks/>
          </p:cNvSpPr>
          <p:nvPr/>
        </p:nvSpPr>
        <p:spPr>
          <a:xfrm>
            <a:off x="1302196" y="4924425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黄色叶子的银杏树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BEE3AA65-81E5-8FFC-74D6-B12CE046AF0D}"/>
              </a:ext>
            </a:extLst>
          </p:cNvPr>
          <p:cNvSpPr txBox="1">
            <a:spLocks/>
          </p:cNvSpPr>
          <p:nvPr/>
        </p:nvSpPr>
        <p:spPr>
          <a:xfrm>
            <a:off x="5281611" y="4924425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latin typeface="+mn-ea"/>
                <a:ea typeface="+mn-ea"/>
                <a:cs typeface="Times New Roman" panose="02020603050405020304" pitchFamily="18" charset="0"/>
              </a:rPr>
              <a:t>红</a:t>
            </a:r>
            <a:r>
              <a:rPr lang="zh-CN" altLang="zh-CN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色叶子的</a:t>
            </a:r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枫树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22FB692A-C5ED-0D02-497B-913259DD634D}"/>
              </a:ext>
            </a:extLst>
          </p:cNvPr>
          <p:cNvSpPr txBox="1">
            <a:spLocks/>
          </p:cNvSpPr>
          <p:nvPr/>
        </p:nvSpPr>
        <p:spPr>
          <a:xfrm>
            <a:off x="9364658" y="4924425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latin typeface="+mn-ea"/>
                <a:ea typeface="+mn-ea"/>
                <a:cs typeface="Times New Roman" panose="02020603050405020304" pitchFamily="18" charset="0"/>
              </a:rPr>
              <a:t>绿</a:t>
            </a:r>
            <a:r>
              <a:rPr lang="zh-CN" altLang="zh-CN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色叶子的</a:t>
            </a:r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樟树</a:t>
            </a:r>
            <a:endParaRPr lang="zh-CN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729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F02FD-4A9E-FD2C-370F-A3E275A8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E56A6137-C976-6414-BA29-7DC85BDF964B}"/>
              </a:ext>
            </a:extLst>
          </p:cNvPr>
          <p:cNvSpPr txBox="1">
            <a:spLocks/>
          </p:cNvSpPr>
          <p:nvPr/>
        </p:nvSpPr>
        <p:spPr>
          <a:xfrm>
            <a:off x="363984" y="532659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154219-C5A4-DA77-7C62-7B1284611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5599" y="3841482"/>
            <a:ext cx="3352800" cy="25146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B7496D-45BE-0C8D-099A-384F0B3CF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5600" y="914400"/>
            <a:ext cx="3352799" cy="2514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2ED788C-7BAD-D100-734C-7D68980B7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3600" y="914400"/>
            <a:ext cx="3352799" cy="251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A8FBDA-E074-DB13-938F-781965FAE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3600" y="3841483"/>
            <a:ext cx="3352799" cy="2514600"/>
          </a:xfrm>
          <a:prstGeom prst="rect">
            <a:avLst/>
          </a:prstGeom>
        </p:spPr>
      </p:pic>
      <p:sp>
        <p:nvSpPr>
          <p:cNvPr id="11" name="标题 1">
            <a:extLst>
              <a:ext uri="{FF2B5EF4-FFF2-40B4-BE49-F238E27FC236}">
                <a16:creationId xmlns:a16="http://schemas.microsoft.com/office/drawing/2014/main" id="{6C8425F6-2452-A78D-DF99-7D4CBFDD711D}"/>
              </a:ext>
            </a:extLst>
          </p:cNvPr>
          <p:cNvSpPr txBox="1">
            <a:spLocks/>
          </p:cNvSpPr>
          <p:nvPr/>
        </p:nvSpPr>
        <p:spPr>
          <a:xfrm>
            <a:off x="2995612" y="3491835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白色的蒲公英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4341AEAA-FE18-4282-746C-5F0AE4482205}"/>
              </a:ext>
            </a:extLst>
          </p:cNvPr>
          <p:cNvSpPr txBox="1">
            <a:spLocks/>
          </p:cNvSpPr>
          <p:nvPr/>
        </p:nvSpPr>
        <p:spPr>
          <a:xfrm>
            <a:off x="7567615" y="3479001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>
                <a:effectLst/>
                <a:latin typeface="+mn-ea"/>
                <a:ea typeface="+mn-ea"/>
                <a:cs typeface="Times New Roman" panose="02020603050405020304" pitchFamily="18" charset="0"/>
              </a:rPr>
              <a:t>灰白色的芦苇草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1B883B6E-FEDA-CF81-5557-0F3DAD66BA8F}"/>
              </a:ext>
            </a:extLst>
          </p:cNvPr>
          <p:cNvSpPr txBox="1">
            <a:spLocks/>
          </p:cNvSpPr>
          <p:nvPr/>
        </p:nvSpPr>
        <p:spPr>
          <a:xfrm>
            <a:off x="7567615" y="6431752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金黄的稻子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36EAD44E-6570-01BD-0CCB-86E90117F2BB}"/>
              </a:ext>
            </a:extLst>
          </p:cNvPr>
          <p:cNvSpPr txBox="1">
            <a:spLocks/>
          </p:cNvSpPr>
          <p:nvPr/>
        </p:nvSpPr>
        <p:spPr>
          <a:xfrm>
            <a:off x="2995611" y="6431752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latin typeface="+mn-ea"/>
                <a:ea typeface="+mn-ea"/>
                <a:cs typeface="Times New Roman" panose="02020603050405020304" pitchFamily="18" charset="0"/>
              </a:rPr>
              <a:t>黄绿色的狗尾草</a:t>
            </a:r>
            <a:endParaRPr lang="zh-CN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40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39B66-34DE-04C1-2150-1178B8150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ED4DDC65-AE6A-6C12-ADDF-B767D71D815D}"/>
              </a:ext>
            </a:extLst>
          </p:cNvPr>
          <p:cNvSpPr txBox="1">
            <a:spLocks/>
          </p:cNvSpPr>
          <p:nvPr/>
        </p:nvSpPr>
        <p:spPr>
          <a:xfrm>
            <a:off x="363984" y="532659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秋天的花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AA89841-16FA-FFFE-3EF7-55272F322C91}"/>
              </a:ext>
            </a:extLst>
          </p:cNvPr>
          <p:cNvSpPr txBox="1">
            <a:spLocks/>
          </p:cNvSpPr>
          <p:nvPr/>
        </p:nvSpPr>
        <p:spPr>
          <a:xfrm>
            <a:off x="2957512" y="3345392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黄菊花</a:t>
            </a:r>
            <a:endParaRPr lang="zh-CN" altLang="en-US" sz="1400" dirty="0"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C1F7FF-190E-4A21-EA7B-52215621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125" y="691353"/>
            <a:ext cx="3438527" cy="25788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D80818-1188-8611-1D71-E1ECBA805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4175" y="691354"/>
            <a:ext cx="3438526" cy="25788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1C37A89-DF38-20A2-ADF0-0BFD56964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4175" y="3736180"/>
            <a:ext cx="3438526" cy="25788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774BAEB-0CC5-D186-0AE8-EC3452FC2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128" y="3736181"/>
            <a:ext cx="3438524" cy="2578894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94F7E439-6C54-6EED-FCB9-8147D44D0338}"/>
              </a:ext>
            </a:extLst>
          </p:cNvPr>
          <p:cNvSpPr txBox="1">
            <a:spLocks/>
          </p:cNvSpPr>
          <p:nvPr/>
        </p:nvSpPr>
        <p:spPr>
          <a:xfrm>
            <a:off x="7639050" y="3345392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白菊花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E8DB5D40-BB6C-0057-D6FC-E4DF96F3A1A4}"/>
              </a:ext>
            </a:extLst>
          </p:cNvPr>
          <p:cNvSpPr txBox="1">
            <a:spLocks/>
          </p:cNvSpPr>
          <p:nvPr/>
        </p:nvSpPr>
        <p:spPr>
          <a:xfrm>
            <a:off x="3048001" y="6364282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latin typeface="+mn-ea"/>
                <a:ea typeface="+mn-ea"/>
              </a:rPr>
              <a:t>桂花</a:t>
            </a: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3E19A215-9C2E-3CD2-D2D8-88B7DDDAD293}"/>
              </a:ext>
            </a:extLst>
          </p:cNvPr>
          <p:cNvSpPr txBox="1">
            <a:spLocks/>
          </p:cNvSpPr>
          <p:nvPr/>
        </p:nvSpPr>
        <p:spPr>
          <a:xfrm>
            <a:off x="7639049" y="6392857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latin typeface="+mn-ea"/>
                <a:ea typeface="+mn-ea"/>
              </a:rPr>
              <a:t>月季花</a:t>
            </a:r>
          </a:p>
        </p:txBody>
      </p:sp>
    </p:spTree>
    <p:extLst>
      <p:ext uri="{BB962C8B-B14F-4D97-AF65-F5344CB8AC3E}">
        <p14:creationId xmlns:p14="http://schemas.microsoft.com/office/powerpoint/2010/main" val="3085059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DA8E-BE80-6D2E-1F96-F1404D5B2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993D8-FC2C-142C-636A-A5E4EE94C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9857" y="213064"/>
            <a:ext cx="3033203" cy="722374"/>
          </a:xfrm>
        </p:spPr>
        <p:txBody>
          <a:bodyPr>
            <a:normAutofit/>
          </a:bodyPr>
          <a:lstStyle/>
          <a:p>
            <a:r>
              <a:rPr lang="zh-CN" altLang="en-US" sz="4200" dirty="0">
                <a:latin typeface="黑体" panose="02010609060101010101" pitchFamily="49" charset="-122"/>
                <a:ea typeface="黑体" panose="02010609060101010101" pitchFamily="49" charset="-122"/>
              </a:rPr>
              <a:t>收获的秋天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E2F78C2D-CE18-0FCF-6AD2-C413255E003C}"/>
              </a:ext>
            </a:extLst>
          </p:cNvPr>
          <p:cNvSpPr txBox="1">
            <a:spLocks/>
          </p:cNvSpPr>
          <p:nvPr/>
        </p:nvSpPr>
        <p:spPr>
          <a:xfrm>
            <a:off x="363984" y="699533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秋天的水果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2E8427-6B59-B1BC-F1F6-5A4E753C1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811" y="3958875"/>
            <a:ext cx="3378214" cy="25336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6D7576A-8422-7609-3A0B-CFC25A24D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811" y="1062374"/>
            <a:ext cx="3378213" cy="253365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4BC4DF5-153D-E572-3B83-E4BC611D2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1896" y="1062374"/>
            <a:ext cx="3378202" cy="25336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E6F7EE7-04E8-726A-EC55-77E2DA06B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1896" y="3958875"/>
            <a:ext cx="3378193" cy="25336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439076-28FC-11E2-90A1-F3994AA5AE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9857" y="2162172"/>
            <a:ext cx="3378206" cy="2533655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5678174B-8339-4927-34DC-E33613173C6E}"/>
              </a:ext>
            </a:extLst>
          </p:cNvPr>
          <p:cNvSpPr txBox="1">
            <a:spLocks/>
          </p:cNvSpPr>
          <p:nvPr/>
        </p:nvSpPr>
        <p:spPr>
          <a:xfrm>
            <a:off x="1882529" y="3634048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柿子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E5303962-294C-F3F8-F9FB-3FAF94DEA7A1}"/>
              </a:ext>
            </a:extLst>
          </p:cNvPr>
          <p:cNvSpPr txBox="1">
            <a:spLocks/>
          </p:cNvSpPr>
          <p:nvPr/>
        </p:nvSpPr>
        <p:spPr>
          <a:xfrm>
            <a:off x="1882528" y="6492520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栗子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36B4CD02-162B-6578-B1CC-D8D841085F94}"/>
              </a:ext>
            </a:extLst>
          </p:cNvPr>
          <p:cNvSpPr txBox="1">
            <a:spLocks/>
          </p:cNvSpPr>
          <p:nvPr/>
        </p:nvSpPr>
        <p:spPr>
          <a:xfrm>
            <a:off x="5281612" y="4806595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梨子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098FE2CF-7FFC-70BE-6626-0EC31B01D83D}"/>
              </a:ext>
            </a:extLst>
          </p:cNvPr>
          <p:cNvSpPr txBox="1">
            <a:spLocks/>
          </p:cNvSpPr>
          <p:nvPr/>
        </p:nvSpPr>
        <p:spPr>
          <a:xfrm>
            <a:off x="8886617" y="3640211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橘子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CBCB48AF-4E12-24AC-56FE-23153B1CA7D1}"/>
              </a:ext>
            </a:extLst>
          </p:cNvPr>
          <p:cNvSpPr txBox="1">
            <a:spLocks/>
          </p:cNvSpPr>
          <p:nvPr/>
        </p:nvSpPr>
        <p:spPr>
          <a:xfrm>
            <a:off x="8953292" y="6492520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李子</a:t>
            </a:r>
            <a:endParaRPr lang="zh-CN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3677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301E4-0D66-08CC-666C-EFF8CBD66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E836CB6A-624C-3F24-92A6-622BB1BEDA05}"/>
              </a:ext>
            </a:extLst>
          </p:cNvPr>
          <p:cNvSpPr txBox="1">
            <a:spLocks/>
          </p:cNvSpPr>
          <p:nvPr/>
        </p:nvSpPr>
        <p:spPr>
          <a:xfrm>
            <a:off x="363984" y="532659"/>
            <a:ext cx="1587622" cy="3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秋天的蔬菜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ABF39D-A28A-EC2E-04AE-DB66F1C0E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1606" y="920964"/>
            <a:ext cx="3408405" cy="255630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929C6DF-578F-3585-CA02-59B1E20DD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1607" y="3832010"/>
            <a:ext cx="3408402" cy="25563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6F527F8-7B1A-78BD-52AA-BED68869C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5182" y="920964"/>
            <a:ext cx="3408404" cy="255630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B5C4189-81D2-73E3-A95B-8FFBA3780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5182" y="3832009"/>
            <a:ext cx="3408404" cy="2556303"/>
          </a:xfrm>
          <a:prstGeom prst="rect">
            <a:avLst/>
          </a:prstGeom>
        </p:spPr>
      </p:pic>
      <p:sp>
        <p:nvSpPr>
          <p:cNvPr id="13" name="标题 1">
            <a:extLst>
              <a:ext uri="{FF2B5EF4-FFF2-40B4-BE49-F238E27FC236}">
                <a16:creationId xmlns:a16="http://schemas.microsoft.com/office/drawing/2014/main" id="{4F2AFBE2-8CD9-EB1B-6998-747AE98554B7}"/>
              </a:ext>
            </a:extLst>
          </p:cNvPr>
          <p:cNvSpPr txBox="1">
            <a:spLocks/>
          </p:cNvSpPr>
          <p:nvPr/>
        </p:nvSpPr>
        <p:spPr>
          <a:xfrm>
            <a:off x="2900544" y="3507951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菠菜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14D91C4F-3498-41A2-74F7-553FDFA23A3D}"/>
              </a:ext>
            </a:extLst>
          </p:cNvPr>
          <p:cNvSpPr txBox="1">
            <a:spLocks/>
          </p:cNvSpPr>
          <p:nvPr/>
        </p:nvSpPr>
        <p:spPr>
          <a:xfrm>
            <a:off x="7374120" y="3518328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芹菜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686056E5-F853-8EFF-0A0A-C76D5924A2FD}"/>
              </a:ext>
            </a:extLst>
          </p:cNvPr>
          <p:cNvSpPr txBox="1">
            <a:spLocks/>
          </p:cNvSpPr>
          <p:nvPr/>
        </p:nvSpPr>
        <p:spPr>
          <a:xfrm>
            <a:off x="2900543" y="6476996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冬瓜</a:t>
            </a:r>
            <a:endParaRPr lang="zh-CN" altLang="en-US" sz="1400" dirty="0">
              <a:latin typeface="+mn-ea"/>
              <a:ea typeface="+mn-ea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E2A27A80-A8FE-B7A3-281D-3C45266C7882}"/>
              </a:ext>
            </a:extLst>
          </p:cNvPr>
          <p:cNvSpPr txBox="1">
            <a:spLocks/>
          </p:cNvSpPr>
          <p:nvPr/>
        </p:nvSpPr>
        <p:spPr>
          <a:xfrm>
            <a:off x="7374119" y="6488229"/>
            <a:ext cx="1628775" cy="286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莲藕</a:t>
            </a:r>
            <a:endParaRPr lang="zh-CN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882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116</Words>
  <Application>Microsoft Office PowerPoint</Application>
  <PresentationFormat>宽屏</PresentationFormat>
  <Paragraphs>63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黑体</vt:lpstr>
      <vt:lpstr>Arial</vt:lpstr>
      <vt:lpstr>Office 主题​​</vt:lpstr>
      <vt:lpstr>凉爽的秋天</vt:lpstr>
      <vt:lpstr>PowerPoint 演示文稿</vt:lpstr>
      <vt:lpstr>多彩的秋天</vt:lpstr>
      <vt:lpstr>PowerPoint 演示文稿</vt:lpstr>
      <vt:lpstr>PowerPoint 演示文稿</vt:lpstr>
      <vt:lpstr>收获的秋天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12</cp:revision>
  <dcterms:created xsi:type="dcterms:W3CDTF">2025-03-03T02:00:04Z</dcterms:created>
  <dcterms:modified xsi:type="dcterms:W3CDTF">2025-04-21T01:07:01Z</dcterms:modified>
</cp:coreProperties>
</file>