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318" r:id="rId3"/>
    <p:sldId id="259" r:id="rId4"/>
    <p:sldId id="281" r:id="rId5"/>
    <p:sldId id="320" r:id="rId6"/>
    <p:sldId id="321" r:id="rId7"/>
    <p:sldId id="323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764632"/>
    <a:srgbClr val="5A3627"/>
    <a:srgbClr val="718D39"/>
    <a:srgbClr val="506136"/>
    <a:srgbClr val="EF7C11"/>
    <a:srgbClr val="D25710"/>
    <a:srgbClr val="AC6453"/>
    <a:srgbClr val="FF6C00"/>
    <a:srgbClr val="FFC000"/>
    <a:srgbClr val="3AA0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1836" y="-744"/>
      </p:cViewPr>
      <p:guideLst>
        <p:guide orient="horz" pos="2205"/>
        <p:guide pos="3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7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58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 indent="-228600"/>
            <a:r>
              <a:rPr lang="zh-CN" altLang="zh-CN" dirty="0"/>
              <a:t>第二级</a:t>
            </a:r>
            <a:endParaRPr lang="zh-CN" altLang="zh-CN" dirty="0"/>
          </a:p>
          <a:p>
            <a:pPr lvl="2" indent="-228600"/>
            <a:r>
              <a:rPr lang="zh-CN" altLang="zh-CN" dirty="0"/>
              <a:t>第三级</a:t>
            </a:r>
            <a:endParaRPr lang="zh-CN" altLang="zh-CN" dirty="0"/>
          </a:p>
          <a:p>
            <a:pPr lvl="3" indent="-228600"/>
            <a:r>
              <a:rPr lang="zh-CN" altLang="zh-CN" dirty="0"/>
              <a:t>第四级</a:t>
            </a:r>
            <a:endParaRPr lang="zh-CN" altLang="zh-CN" dirty="0"/>
          </a:p>
          <a:p>
            <a:pPr lvl="4" indent="-228600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  <p:pic>
        <p:nvPicPr>
          <p:cNvPr id="2" name="图片 4" descr="04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tags" Target="../tags/tag4.xml"/><Relationship Id="rId4" Type="http://schemas.openxmlformats.org/officeDocument/2006/relationships/image" Target="../media/image6.png"/><Relationship Id="rId3" Type="http://schemas.openxmlformats.org/officeDocument/2006/relationships/tags" Target="../tags/tag3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5.png"/><Relationship Id="rId6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3" Type="http://schemas.openxmlformats.org/officeDocument/2006/relationships/tags" Target="../tags/tag5.xml"/><Relationship Id="rId2" Type="http://schemas.openxmlformats.org/officeDocument/2006/relationships/image" Target="../media/image6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media" Target="../media/media5.mp3"/><Relationship Id="rId8" Type="http://schemas.openxmlformats.org/officeDocument/2006/relationships/audio" Target="../media/media5.mp3"/><Relationship Id="rId7" Type="http://schemas.microsoft.com/office/2007/relationships/media" Target="../media/media4.mp3"/><Relationship Id="rId6" Type="http://schemas.openxmlformats.org/officeDocument/2006/relationships/audio" Target="../media/media4.mp3"/><Relationship Id="rId5" Type="http://schemas.microsoft.com/office/2007/relationships/media" Target="../media/media3.mp3"/><Relationship Id="rId4" Type="http://schemas.openxmlformats.org/officeDocument/2006/relationships/audio" Target="../media/media3.mp3"/><Relationship Id="rId3" Type="http://schemas.openxmlformats.org/officeDocument/2006/relationships/image" Target="../media/image2.png"/><Relationship Id="rId2" Type="http://schemas.microsoft.com/office/2007/relationships/media" Target="../media/media2.mp3"/><Relationship Id="rId14" Type="http://schemas.openxmlformats.org/officeDocument/2006/relationships/slideLayout" Target="../slideLayouts/slideLayout1.xml"/><Relationship Id="rId13" Type="http://schemas.microsoft.com/office/2007/relationships/media" Target="../media/media7.mp3"/><Relationship Id="rId12" Type="http://schemas.openxmlformats.org/officeDocument/2006/relationships/audio" Target="../media/media7.mp3"/><Relationship Id="rId11" Type="http://schemas.microsoft.com/office/2007/relationships/media" Target="../media/media6.mp3"/><Relationship Id="rId10" Type="http://schemas.openxmlformats.org/officeDocument/2006/relationships/audio" Target="../media/media6.mp3"/><Relationship Id="rId1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635"/>
            <a:ext cx="12259310" cy="68287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" name="非洲森林早晨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73805" y="2523490"/>
            <a:ext cx="2105660" cy="1973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533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1" descr="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1331"/>
          <a:stretch>
            <a:fillRect/>
          </a:stretch>
        </p:blipFill>
        <p:spPr>
          <a:xfrm>
            <a:off x="0" y="0"/>
            <a:ext cx="12239625" cy="6858000"/>
          </a:xfrm>
          <a:prstGeom prst="rect">
            <a:avLst/>
          </a:prstGeom>
        </p:spPr>
      </p:pic>
      <p:pic>
        <p:nvPicPr>
          <p:cNvPr id="3" name="图片 2" descr="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195" y="3515360"/>
            <a:ext cx="4417695" cy="28829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-635" y="-38100"/>
            <a:ext cx="12230735" cy="68668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5" name="http://photo-static-api.fotomore.com/creative/vcg/400/new/VCG211345214694.jpg?uid=386&amp;timestamp=1691551936&amp;sign=4a1fc2566829b9dd73fa5c683df4fc6c" descr="templates\picture_hover\&amp;pky200_sjzg_VCG211345214694&amp;2&amp;src_toppic_inpsrchzd1&amp;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90230" y="2496185"/>
            <a:ext cx="2124075" cy="1155700"/>
          </a:xfrm>
          <a:prstGeom prst="rect">
            <a:avLst/>
          </a:prstGeom>
        </p:spPr>
      </p:pic>
      <p:pic>
        <p:nvPicPr>
          <p:cNvPr id="16" name="https://img8.file.cache.docer.com/storage/1634787869739724473/c87a4011477160505c7c521e7f782e6fvcgv1.png" descr="templates\picture_hover\&amp;pky00168394541_sjzg_VCG211345214729&amp;39&amp;src_toppic_inpsrchzd1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05960" y="1797685"/>
            <a:ext cx="2384425" cy="2790190"/>
          </a:xfrm>
          <a:prstGeom prst="rect">
            <a:avLst/>
          </a:prstGeom>
        </p:spPr>
      </p:pic>
      <p:pic>
        <p:nvPicPr>
          <p:cNvPr id="17" name="https://img8.file.cache.docer.com/storage/1635490426976622761/ef76f84f83719efa20b89eedf8ecd50c.png" descr="templates\picture_hover\&amp;pky47175905587_创客贴_&amp;39&amp;src_toppic_inpsrchzd1&amp;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56945" y="2135505"/>
            <a:ext cx="2007870" cy="151638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18761875_234436204000_2"/>
          <p:cNvPicPr>
            <a:picLocks noChangeAspect="1"/>
          </p:cNvPicPr>
          <p:nvPr/>
        </p:nvPicPr>
        <p:blipFill>
          <a:blip r:embed="rId1">
            <a:lum bright="12000" contrast="6000"/>
          </a:blip>
          <a:srcRect b="5454"/>
          <a:stretch>
            <a:fillRect/>
          </a:stretch>
        </p:blipFill>
        <p:spPr>
          <a:xfrm>
            <a:off x="635" y="0"/>
            <a:ext cx="12190730" cy="6858635"/>
          </a:xfrm>
          <a:prstGeom prst="rect">
            <a:avLst/>
          </a:prstGeom>
        </p:spPr>
      </p:pic>
      <p:pic>
        <p:nvPicPr>
          <p:cNvPr id="3" name="http://photo-static-api.fotomore.com/creative/vcg/400/new/VCG211345214694.jpg?uid=386&amp;timestamp=1691551936&amp;sign=4a1fc2566829b9dd73fa5c683df4fc6c" descr="templates\picture_hover\&amp;pky200_sjzg_VCG211345214694&amp;2&amp;src_toppic_inpsrchzd1&amp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605" y="6153150"/>
            <a:ext cx="1123950" cy="611505"/>
          </a:xfrm>
          <a:prstGeom prst="rect">
            <a:avLst/>
          </a:prstGeom>
        </p:spPr>
      </p:pic>
      <p:pic>
        <p:nvPicPr>
          <p:cNvPr id="7" name="https://img8.file.cache.docer.com/storage/1634787869739724473/c87a4011477160505c7c521e7f782e6fvcgv1.png" descr="templates\picture_hover\&amp;pky00168394541_sjzg_VCG211345214729&amp;39&amp;src_toppic_inpsrchzd1&amp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335" y="4958715"/>
            <a:ext cx="555625" cy="650240"/>
          </a:xfrm>
          <a:prstGeom prst="rect">
            <a:avLst/>
          </a:prstGeom>
        </p:spPr>
      </p:pic>
      <p:pic>
        <p:nvPicPr>
          <p:cNvPr id="11" name="https://img8.file.cache.docer.com/storage/1635490426976622761/ef76f84f83719efa20b89eedf8ecd50c.png" descr="templates\picture_hover\&amp;pky47175905587_创客贴_&amp;39&amp;src_toppic_inpsrchzd1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335" y="858520"/>
            <a:ext cx="1271905" cy="9607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18761875_234436204000_2"/>
          <p:cNvPicPr>
            <a:picLocks noChangeAspect="1"/>
          </p:cNvPicPr>
          <p:nvPr/>
        </p:nvPicPr>
        <p:blipFill>
          <a:blip r:embed="rId1">
            <a:lum bright="12000" contrast="6000"/>
          </a:blip>
          <a:srcRect b="5454"/>
          <a:stretch>
            <a:fillRect/>
          </a:stretch>
        </p:blipFill>
        <p:spPr>
          <a:xfrm>
            <a:off x="635" y="0"/>
            <a:ext cx="12190730" cy="6858635"/>
          </a:xfrm>
          <a:prstGeom prst="rect">
            <a:avLst/>
          </a:prstGeom>
        </p:spPr>
      </p:pic>
      <p:pic>
        <p:nvPicPr>
          <p:cNvPr id="7" name="https://img8.file.cache.docer.com/storage/1634787869739724473/c87a4011477160505c7c521e7f782e6fvcgv1.png" descr="templates\picture_hover\&amp;pky00168394541_sjzg_VCG211345214729&amp;39&amp;src_toppic_inpsrchzd1&amp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335" y="4958715"/>
            <a:ext cx="555625" cy="650240"/>
          </a:xfrm>
          <a:prstGeom prst="rect">
            <a:avLst/>
          </a:prstGeom>
        </p:spPr>
      </p:pic>
      <p:pic>
        <p:nvPicPr>
          <p:cNvPr id="10" name="https://img8.file.cache.docer.com/storage/1635490426976622761/ef76f84f83719efa20b89eedf8ecd50c.png" descr="templates\picture_hover\&amp;pky47175905587_创客贴_&amp;39&amp;src_toppic_inpsrchzd1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02865" y="801370"/>
            <a:ext cx="1271905" cy="960755"/>
          </a:xfrm>
          <a:prstGeom prst="rect">
            <a:avLst/>
          </a:prstGeom>
        </p:spPr>
      </p:pic>
      <p:pic>
        <p:nvPicPr>
          <p:cNvPr id="12" name="https://img7.file.cache.docer.com/storage/1631604213908848483/9ae2a532-77fd-4e50-bc9a-0e6df9c37e69tjwjv2.png" descr="templates\picture_hover\&amp;pky55169991504_tjwl_&amp;39&amp;src_toppic_inpsrchzd1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7895" y="4775200"/>
            <a:ext cx="869950" cy="727710"/>
          </a:xfrm>
          <a:prstGeom prst="rect">
            <a:avLst/>
          </a:prstGeom>
        </p:spPr>
      </p:pic>
      <p:pic>
        <p:nvPicPr>
          <p:cNvPr id="13" name="http://photo-static-api.fotomore.com/creative/vcg/400/new/VCG211345214694.jpg?uid=386&amp;timestamp=1691551936&amp;sign=4a1fc2566829b9dd73fa5c683df4fc6c" descr="templates\picture_hover\&amp;pky200_sjzg_VCG211345214694&amp;2&amp;src_toppic_inpsrchzd1&amp;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43605" y="6153150"/>
            <a:ext cx="1123950" cy="611505"/>
          </a:xfrm>
          <a:prstGeom prst="rect">
            <a:avLst/>
          </a:prstGeom>
        </p:spPr>
      </p:pic>
      <p:pic>
        <p:nvPicPr>
          <p:cNvPr id="6" name="https://img7.file.cache.docer.com/storage/1638179930772177040/7c5781d5244f130781234bc9ade31c2a.png" descr="templates\picture_hover\&amp;pky50178456476_探究未来_&amp;39&amp;src_toppic_inpsrchzd1&amp;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6500" y="5726430"/>
            <a:ext cx="736600" cy="834390"/>
          </a:xfrm>
          <a:prstGeom prst="rect">
            <a:avLst/>
          </a:prstGeom>
        </p:spPr>
      </p:pic>
      <p:pic>
        <p:nvPicPr>
          <p:cNvPr id="8" name="https://img7.file.cache.docer.com/storage/1596795277811157000/6a80bb6ef744f7148374b7cecdbe93fd.png" descr="templates\picture_hover\&amp;pky4289328536_sjzg_&amp;39&amp;src_toppic_inpsrchzd1&amp;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4045" y="4514215"/>
            <a:ext cx="988695" cy="988695"/>
          </a:xfrm>
          <a:prstGeom prst="rect">
            <a:avLst/>
          </a:prstGeom>
        </p:spPr>
      </p:pic>
      <p:pic>
        <p:nvPicPr>
          <p:cNvPr id="9" name="https://img7.file.cache.docer.com/storage/1660032718249072500/b46ef7849589934b478899cc9f0c751b.png" descr="templates\picture_hover\&amp;pky42193095892_wps_&amp;39&amp;src_toppic_inpsrchzd1&amp;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9855" y="4692015"/>
            <a:ext cx="1169035" cy="657225"/>
          </a:xfrm>
          <a:prstGeom prst="rect">
            <a:avLst/>
          </a:prstGeom>
        </p:spPr>
      </p:pic>
      <p:pic>
        <p:nvPicPr>
          <p:cNvPr id="21" name="https://img7.file.cache.docer.com/storage/1631769449706758753/1e9b5056-21d8-4dd6-a98e-77b78654dd76tjwjv2.png" descr="templates\picture_hover\&amp;pky50170764284_tjwl_&amp;39&amp;src_toppic_inpsrchzd1&amp;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9365" y="6162040"/>
            <a:ext cx="1389380" cy="530860"/>
          </a:xfrm>
          <a:prstGeom prst="rect">
            <a:avLst/>
          </a:prstGeom>
        </p:spPr>
      </p:pic>
      <p:pic>
        <p:nvPicPr>
          <p:cNvPr id="22" name="https://img7.file.cache.docer.com/storage/1631840380816056146/339ce7f1-0e5a-44e3-bb4b-05cff1aab54atjwjv2.png" descr="templates\picture_hover\&amp;pky58170993710_tjwl_&amp;39&amp;src_toppic_inpsrchzd1&amp;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3115" y="5876925"/>
            <a:ext cx="868680" cy="887730"/>
          </a:xfrm>
          <a:prstGeom prst="rect">
            <a:avLst/>
          </a:prstGeom>
        </p:spPr>
      </p:pic>
      <p:pic>
        <p:nvPicPr>
          <p:cNvPr id="23" name="https://img8.file.cache.docer.com/storage/1631825200206401160/52b8c134-feff-44ba-95aa-d66943096970tjwjv2.png" descr="templates\picture_hover\&amp;pky58170981443_tjwl_&amp;39&amp;src_toppic_inpsrchzd1&amp;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02940" y="5630545"/>
            <a:ext cx="671830" cy="531495"/>
          </a:xfrm>
          <a:prstGeom prst="rect">
            <a:avLst/>
          </a:prstGeom>
        </p:spPr>
      </p:pic>
      <p:pic>
        <p:nvPicPr>
          <p:cNvPr id="24" name="https://img8.file.cache.docer.com/storage/1631839373105429911/7bfe810e-be08-44cb-9620-e87eccf8a6datjwjv2.png" descr="templates\picture_hover\&amp;pky50170989573_tjwl_&amp;39&amp;src_toppic_inpsrchzd1&amp;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8815" y="5876925"/>
            <a:ext cx="701040" cy="505460"/>
          </a:xfrm>
          <a:prstGeom prst="rect">
            <a:avLst/>
          </a:prstGeom>
        </p:spPr>
      </p:pic>
      <p:pic>
        <p:nvPicPr>
          <p:cNvPr id="27" name="https://img8.file.cache.docer.com/storage/1635491238567217043/929e2f9c4ad1c8ba179d290cbfef6a9c.png" descr="templates\picture_hover\&amp;pky42175907003_创客贴_&amp;39&amp;src_toppic_inpsrchzd1&amp;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6365" y="1762125"/>
            <a:ext cx="737235" cy="855980"/>
          </a:xfrm>
          <a:prstGeom prst="rect">
            <a:avLst/>
          </a:prstGeom>
        </p:spPr>
      </p:pic>
      <p:pic>
        <p:nvPicPr>
          <p:cNvPr id="28" name="https://img8.file.cache.docer.com/storage/1635491259611203672/963754519e63a770c2ea83804620448e.png" descr="templates\picture_hover\&amp;pky48175906901_创客贴_&amp;39&amp;src_toppic_inpsrchzd1&amp;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58400" y="1207770"/>
            <a:ext cx="1050290" cy="1247140"/>
          </a:xfrm>
          <a:prstGeom prst="rect">
            <a:avLst/>
          </a:prstGeom>
        </p:spPr>
      </p:pic>
      <p:pic>
        <p:nvPicPr>
          <p:cNvPr id="29" name="https://img7.file.cache.docer.com/storage/1635495728300167694/87a956d307e209f26bd329393ad41e36.png" descr="templates\picture_hover\&amp;pky43175917986_创客贴_&amp;39&amp;src_toppic_inpsrchzd1&amp;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22770" y="1403350"/>
            <a:ext cx="1029970" cy="85661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-635" y="-38100"/>
            <a:ext cx="12230735" cy="68668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小鸟叫声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22960" y="632460"/>
            <a:ext cx="1446530" cy="1144905"/>
          </a:xfrm>
          <a:prstGeom prst="rect">
            <a:avLst/>
          </a:prstGeom>
        </p:spPr>
      </p:pic>
      <p:pic>
        <p:nvPicPr>
          <p:cNvPr id="3" name="小猪哼哼声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788535" y="556260"/>
            <a:ext cx="1561465" cy="1139825"/>
          </a:xfrm>
          <a:prstGeom prst="rect">
            <a:avLst/>
          </a:prstGeom>
        </p:spPr>
      </p:pic>
      <p:pic>
        <p:nvPicPr>
          <p:cNvPr id="4" name="公鸡叫的声音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67420" y="556260"/>
            <a:ext cx="1303655" cy="1009015"/>
          </a:xfrm>
          <a:prstGeom prst="rect">
            <a:avLst/>
          </a:prstGeom>
        </p:spPr>
      </p:pic>
      <p:pic>
        <p:nvPicPr>
          <p:cNvPr id="5" name="绵羊叫的声音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47420" y="3873500"/>
            <a:ext cx="1445895" cy="1332230"/>
          </a:xfrm>
          <a:prstGeom prst="rect">
            <a:avLst/>
          </a:prstGeom>
        </p:spPr>
      </p:pic>
      <p:pic>
        <p:nvPicPr>
          <p:cNvPr id="6" name="百灵鸟的叫的声音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932045" y="3874135"/>
            <a:ext cx="1600200" cy="1331595"/>
          </a:xfrm>
          <a:prstGeom prst="rect">
            <a:avLst/>
          </a:prstGeom>
        </p:spPr>
      </p:pic>
      <p:pic>
        <p:nvPicPr>
          <p:cNvPr id="8" name="小狗叫声">
            <a:hlinkClick r:id="" action="ppaction://media"/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67420" y="3946525"/>
            <a:ext cx="1360170" cy="104394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4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5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309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5" dur="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8" dur="131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1" dur="11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2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2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26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PP_MARK_KEY" val="207d255a-4422-4d75-b603-9af117f77632"/>
  <p:tag name="COMMONDATA" val="eyJoZGlkIjoiODhjZmZmN2I5NDA0ZDVjZTliYWQ1NGExNTQxYTMzZmEifQ=="/>
  <p:tag name="commondata" val="eyJoZGlkIjoiZjllMGJhMWIyODI2ZjM5Y2E5M2EyOWIwMDBlYjNiYmMifQ==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WPS 演示</Application>
  <PresentationFormat>自定义</PresentationFormat>
  <Paragraphs>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senry</dc:creator>
  <cp:lastModifiedBy>飞翔的企鹅</cp:lastModifiedBy>
  <cp:revision>260</cp:revision>
  <dcterms:created xsi:type="dcterms:W3CDTF">2013-11-22T05:10:00Z</dcterms:created>
  <dcterms:modified xsi:type="dcterms:W3CDTF">2024-03-22T09:13:26Z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ICV">
    <vt:lpwstr>238766A6E4FF46ED86EACDE3BC2DDBD3_11</vt:lpwstr>
  </property>
</Properties>
</file>