
<file path=[Content_Types].xml><?xml version="1.0" encoding="utf-8"?>
<Types xmlns="http://schemas.openxmlformats.org/package/2006/content-types">
  <Default Extension="wav" ContentType="audio/x-wav"/>
  <Default Extension="png" ContentType="image/png"/>
  <Default Extension="jpeg" ContentType="image/jpeg"/>
  <Default Extension="JPG" ContentType="image/.jpg"/>
  <Default Extension="wmf" ContentType="image/x-w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  <p:sldId id="269" r:id="rId11"/>
    <p:sldId id="270" r:id="rId12"/>
    <p:sldId id="271" r:id="rId13"/>
    <p:sldId id="272" r:id="rId14"/>
    <p:sldId id="273" r:id="rId15"/>
    <p:sldId id="274" r:id="rId16"/>
    <p:sldId id="281" r:id="rId18"/>
    <p:sldId id="277" r:id="rId19"/>
    <p:sldId id="275" r:id="rId20"/>
    <p:sldId id="280" r:id="rId21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ACB3"/>
    <a:srgbClr val="C1F8C1"/>
    <a:srgbClr val="AEAEAE"/>
    <a:srgbClr val="FFF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6" d="100"/>
          <a:sy n="66" d="100"/>
        </p:scale>
        <p:origin x="-1506" y="-30"/>
      </p:cViewPr>
      <p:guideLst>
        <p:guide orient="horz" pos="2160"/>
        <p:guide pos="29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1506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1506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355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Tx/>
              <a:buNone/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audio" Target="../media/audio1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audio" Target="../media/audio1.wav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5.png"/><Relationship Id="rId3" Type="http://schemas.microsoft.com/office/2007/relationships/media" Target="file:///C:\Users\Administrator\Desktop\&#20013;&#29677;&#20581;&#24247;&#12298;&#39135;&#29289;&#31934;&#28789;&#12299;\&#20415;&#31192;2.mp3" TargetMode="External"/><Relationship Id="rId2" Type="http://schemas.openxmlformats.org/officeDocument/2006/relationships/audio" Target="file:///C:\Users\Administrator\Desktop\&#20013;&#29677;&#20581;&#24247;&#12298;&#39135;&#29289;&#31934;&#28789;&#12299;\&#20415;&#31192;2.mp3" TargetMode="External"/><Relationship Id="rId1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8.jpe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jpeg"/><Relationship Id="rId8" Type="http://schemas.openxmlformats.org/officeDocument/2006/relationships/image" Target="../media/image27.png"/><Relationship Id="rId7" Type="http://schemas.openxmlformats.org/officeDocument/2006/relationships/image" Target="../media/image26.png"/><Relationship Id="rId6" Type="http://schemas.openxmlformats.org/officeDocument/2006/relationships/image" Target="../media/image30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Relationship Id="rId3" Type="http://schemas.openxmlformats.org/officeDocument/2006/relationships/image" Target="../media/image29.jpeg"/><Relationship Id="rId2" Type="http://schemas.openxmlformats.org/officeDocument/2006/relationships/image" Target="../media/image22.jpe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2.wmf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jpeg"/><Relationship Id="rId8" Type="http://schemas.openxmlformats.org/officeDocument/2006/relationships/image" Target="../media/image38.jpeg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Relationship Id="rId3" Type="http://schemas.microsoft.com/office/2007/relationships/media" Target="file:///G:\&#39321;&#34121;&#20415;&#20415;&#65288;&#20013;&#29677;&#65289;\&#39321;&#34121;&#20415;&#20415;&#65288;&#20013;&#29677;&#65289;\&#35838;&#20214;\&#38889;&#22269;&#20799;&#27468;%20&#36229;&#21487;&#29233;&#38083;&#22768;.mp3" TargetMode="External"/><Relationship Id="rId2" Type="http://schemas.openxmlformats.org/officeDocument/2006/relationships/audio" Target="file:///G:\&#39321;&#34121;&#20415;&#20415;&#65288;&#20013;&#29677;&#65289;\&#39321;&#34121;&#20415;&#20415;&#65288;&#20013;&#29677;&#65289;\&#35838;&#20214;\&#38889;&#22269;&#20799;&#27468;%20&#36229;&#21487;&#29233;&#38083;&#22768;.mp3" TargetMode="Externa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40.jpeg"/><Relationship Id="rId1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1.png"/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43.png"/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7.xml"/><Relationship Id="rId7" Type="http://schemas.openxmlformats.org/officeDocument/2006/relationships/audio" Target="../media/audio1.wav"/><Relationship Id="rId6" Type="http://schemas.openxmlformats.org/officeDocument/2006/relationships/image" Target="../media/image4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jpeg"/><Relationship Id="rId8" Type="http://schemas.openxmlformats.org/officeDocument/2006/relationships/image" Target="../media/image22.jpeg"/><Relationship Id="rId7" Type="http://schemas.openxmlformats.org/officeDocument/2006/relationships/image" Target="../media/image21.png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Relationship Id="rId3" Type="http://schemas.openxmlformats.org/officeDocument/2006/relationships/image" Target="../media/image9.png"/><Relationship Id="rId26" Type="http://schemas.openxmlformats.org/officeDocument/2006/relationships/notesSlide" Target="../notesSlides/notesSlide3.x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44.png"/><Relationship Id="rId23" Type="http://schemas.microsoft.com/office/2007/relationships/media" Target="../media/media1.mp3"/><Relationship Id="rId22" Type="http://schemas.openxmlformats.org/officeDocument/2006/relationships/audio" Target="../media/media1.mp3"/><Relationship Id="rId21" Type="http://schemas.openxmlformats.org/officeDocument/2006/relationships/image" Target="../media/image39.jpeg"/><Relationship Id="rId20" Type="http://schemas.openxmlformats.org/officeDocument/2006/relationships/image" Target="../media/image38.jpeg"/><Relationship Id="rId2" Type="http://schemas.openxmlformats.org/officeDocument/2006/relationships/image" Target="../media/image8.jpeg"/><Relationship Id="rId19" Type="http://schemas.openxmlformats.org/officeDocument/2006/relationships/image" Target="../media/image37.png"/><Relationship Id="rId18" Type="http://schemas.openxmlformats.org/officeDocument/2006/relationships/image" Target="../media/image36.png"/><Relationship Id="rId17" Type="http://schemas.openxmlformats.org/officeDocument/2006/relationships/image" Target="../media/image35.jpeg"/><Relationship Id="rId16" Type="http://schemas.openxmlformats.org/officeDocument/2006/relationships/image" Target="../media/image33.png"/><Relationship Id="rId15" Type="http://schemas.openxmlformats.org/officeDocument/2006/relationships/image" Target="../media/image28.jpeg"/><Relationship Id="rId14" Type="http://schemas.openxmlformats.org/officeDocument/2006/relationships/image" Target="../media/image27.png"/><Relationship Id="rId13" Type="http://schemas.openxmlformats.org/officeDocument/2006/relationships/image" Target="../media/image26.png"/><Relationship Id="rId12" Type="http://schemas.openxmlformats.org/officeDocument/2006/relationships/image" Target="../media/image30.jpeg"/><Relationship Id="rId11" Type="http://schemas.openxmlformats.org/officeDocument/2006/relationships/image" Target="../media/image25.png"/><Relationship Id="rId10" Type="http://schemas.openxmlformats.org/officeDocument/2006/relationships/image" Target="../media/image24.jpeg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tags" Target="../tags/tag2.xml"/><Relationship Id="rId2" Type="http://schemas.openxmlformats.org/officeDocument/2006/relationships/image" Target="../media/image45.wmf"/><Relationship Id="rId1" Type="http://schemas.openxmlformats.org/officeDocument/2006/relationships/tags" Target="../tags/tag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jpeg"/><Relationship Id="rId8" Type="http://schemas.openxmlformats.org/officeDocument/2006/relationships/image" Target="../media/image53.jpeg"/><Relationship Id="rId7" Type="http://schemas.openxmlformats.org/officeDocument/2006/relationships/image" Target="../media/image52.jpeg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4" name="Picture 2" descr="壮壮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479425"/>
            <a:ext cx="8839200" cy="637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880" y="3175000"/>
            <a:ext cx="2399030" cy="1941830"/>
          </a:xfrm>
          <a:prstGeom prst="rect">
            <a:avLst/>
          </a:prstGeom>
        </p:spPr>
      </p:pic>
      <p:pic>
        <p:nvPicPr>
          <p:cNvPr id="3075" name="Picture 3" descr="壮壮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72595">
            <a:off x="-1901825" y="685800"/>
            <a:ext cx="9140825" cy="6600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8" name="Picture 6" descr="大便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1905000"/>
            <a:ext cx="3276600" cy="293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9" name="Picture 7" descr="壮壮便秘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1295400"/>
            <a:ext cx="4251325" cy="4548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3429000"/>
            <a:ext cx="2785110" cy="1784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7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8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8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8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500" fill="hold"/>
                                        <p:tgtEl>
                                          <p:spTgt spid="30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2" name="Picture 4" descr="黄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9400" y="1905000"/>
            <a:ext cx="3890963" cy="472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11" descr="意大利面条"/>
          <p:cNvPicPr>
            <a:picLocks noChangeAspect="1"/>
          </p:cNvPicPr>
          <p:nvPr/>
        </p:nvPicPr>
        <p:blipFill>
          <a:blip r:embed="rId2"/>
          <a:srcRect l="20532"/>
          <a:stretch>
            <a:fillRect/>
          </a:stretch>
        </p:blipFill>
        <p:spPr>
          <a:xfrm rot="-907152">
            <a:off x="175895" y="3927475"/>
            <a:ext cx="2687638" cy="2238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13" descr="面包_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83" y="152400"/>
            <a:ext cx="2973387" cy="2230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14" descr="米饭"/>
          <p:cNvPicPr>
            <a:picLocks noChangeAspect="1"/>
          </p:cNvPicPr>
          <p:nvPr/>
        </p:nvPicPr>
        <p:blipFill>
          <a:blip r:embed="rId4"/>
          <a:srcRect l="3755"/>
          <a:stretch>
            <a:fillRect/>
          </a:stretch>
        </p:blipFill>
        <p:spPr>
          <a:xfrm>
            <a:off x="6576695" y="4724400"/>
            <a:ext cx="1952625" cy="1643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15" descr="土豆2_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5495" y="76200"/>
            <a:ext cx="2209800" cy="1562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16" descr="红薯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95" y="1905000"/>
            <a:ext cx="2286000" cy="1828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1" name="Picture 2" descr="壮壮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5400" y="479425"/>
            <a:ext cx="8839200" cy="637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2" name="Picture 3" descr="壮壮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72595">
            <a:off x="-914400" y="685800"/>
            <a:ext cx="9140825" cy="6600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Picture 4" descr="问号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0"/>
            <a:ext cx="2971800" cy="2971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5" name="图片 1" descr="便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9713" y="1160463"/>
            <a:ext cx="5567362" cy="43640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便秘2.mp3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05800" y="6172200"/>
            <a:ext cx="304800" cy="304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3" name="Picture 2" descr="IMG_38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2600" y="762000"/>
            <a:ext cx="5410200" cy="541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9" name="Picture 3" descr="9479281_024155739374_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48400" y="4114800"/>
            <a:ext cx="3048000" cy="2438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6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7" name="Picture 2" descr="IMG_38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457200"/>
            <a:ext cx="5867400" cy="5867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Picture 2" descr="IMG_38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457200"/>
            <a:ext cx="5867400" cy="5867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7" name="Picture 4" descr="青椒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2188237">
            <a:off x="6705600" y="4267200"/>
            <a:ext cx="1925638" cy="1981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6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3" name="Picture 2" descr="绿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6860" y="608965"/>
            <a:ext cx="6257290" cy="64592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4" name="Picture 3" descr="9479281_024155739374_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43200" y="609600"/>
            <a:ext cx="1835150" cy="1468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" name="Picture 11" descr="C:\Users\Administrator\Desktop\香蕉大便\20101220220448.jpg"/>
          <p:cNvPicPr>
            <a:picLocks noChangeAspect="1"/>
          </p:cNvPicPr>
          <p:nvPr/>
        </p:nvPicPr>
        <p:blipFill>
          <a:blip r:embed="rId3"/>
          <a:srcRect r="12605"/>
          <a:stretch>
            <a:fillRect/>
          </a:stretch>
        </p:blipFill>
        <p:spPr>
          <a:xfrm>
            <a:off x="6629400" y="381000"/>
            <a:ext cx="1981200" cy="1738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" name="Picture 16" descr="2014072295731544"/>
          <p:cNvPicPr>
            <a:picLocks noChangeAspect="1"/>
          </p:cNvPicPr>
          <p:nvPr/>
        </p:nvPicPr>
        <p:blipFill>
          <a:blip r:embed="rId4"/>
          <a:srcRect l="14000" t="16000" r="10001" b="8000"/>
          <a:stretch>
            <a:fillRect/>
          </a:stretch>
        </p:blipFill>
        <p:spPr>
          <a:xfrm>
            <a:off x="4952365" y="534035"/>
            <a:ext cx="1447800" cy="1447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7" name="Picture 17" descr="西红柿_副本"/>
          <p:cNvPicPr>
            <a:picLocks noChangeAspect="1"/>
          </p:cNvPicPr>
          <p:nvPr/>
        </p:nvPicPr>
        <p:blipFill>
          <a:blip r:embed="rId5">
            <a:lum bright="6000"/>
          </a:blip>
          <a:stretch>
            <a:fillRect/>
          </a:stretch>
        </p:blipFill>
        <p:spPr>
          <a:xfrm>
            <a:off x="3048000" y="2743200"/>
            <a:ext cx="1828800" cy="1533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9" name="Picture 20" descr="2452408_095755045_2_副本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7677902">
            <a:off x="6624638" y="4348163"/>
            <a:ext cx="1143000" cy="2657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0" name="Picture 21" descr="白萝卜_副本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935568">
            <a:off x="2819400" y="4495800"/>
            <a:ext cx="3324225" cy="2266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1" name="Picture 23" descr="20131212092236-1975935516"/>
          <p:cNvPicPr>
            <a:picLocks noChangeAspect="1"/>
          </p:cNvPicPr>
          <p:nvPr/>
        </p:nvPicPr>
        <p:blipFill>
          <a:blip r:embed="rId8"/>
          <a:srcRect r="13560" b="4288"/>
          <a:stretch>
            <a:fillRect/>
          </a:stretch>
        </p:blipFill>
        <p:spPr>
          <a:xfrm>
            <a:off x="5867400" y="2438400"/>
            <a:ext cx="2590800" cy="19129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椭圆 17"/>
          <p:cNvSpPr/>
          <p:nvPr/>
        </p:nvSpPr>
        <p:spPr>
          <a:xfrm>
            <a:off x="0" y="3983038"/>
            <a:ext cx="6627813" cy="3149600"/>
          </a:xfrm>
          <a:prstGeom prst="ellipse">
            <a:avLst/>
          </a:prstGeom>
          <a:gradFill rotWithShape="0">
            <a:gsLst>
              <a:gs pos="0">
                <a:srgbClr val="FFEFD1">
                  <a:alpha val="100000"/>
                </a:srgbClr>
              </a:gs>
              <a:gs pos="92000">
                <a:srgbClr val="F0EBD5">
                  <a:alpha val="100000"/>
                </a:srgbClr>
              </a:gs>
              <a:gs pos="100000">
                <a:srgbClr val="D1C39F">
                  <a:alpha val="100000"/>
                </a:srgbClr>
              </a:gs>
            </a:gsLst>
            <a:lin ang="5400000"/>
            <a:tileRect/>
          </a:gradFill>
          <a:ln w="2540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5362" name="椭圆 4"/>
          <p:cNvSpPr/>
          <p:nvPr/>
        </p:nvSpPr>
        <p:spPr>
          <a:xfrm>
            <a:off x="2493963" y="66675"/>
            <a:ext cx="6650037" cy="3997325"/>
          </a:xfrm>
          <a:prstGeom prst="ellipse">
            <a:avLst/>
          </a:prstGeom>
          <a:gradFill rotWithShape="0">
            <a:gsLst>
              <a:gs pos="0">
                <a:srgbClr val="FFEFD1">
                  <a:alpha val="100000"/>
                </a:srgbClr>
              </a:gs>
              <a:gs pos="92000">
                <a:srgbClr val="F0EBD5">
                  <a:alpha val="100000"/>
                </a:srgbClr>
              </a:gs>
              <a:gs pos="100000">
                <a:srgbClr val="D1C39F">
                  <a:alpha val="100000"/>
                </a:srgbClr>
              </a:gs>
            </a:gsLst>
            <a:lin ang="5400000"/>
            <a:tileRect/>
          </a:gradFill>
          <a:ln w="2540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15363" name="Picture 2" descr="绿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138" y="267018"/>
            <a:ext cx="5159375" cy="5324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4" name="Picture 3" descr="9479281_024155739374_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9800" y="3962400"/>
            <a:ext cx="1835150" cy="1468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5" name="Picture 11" descr="C:\Users\Administrator\Desktop\香蕉大便\20101220220448.jpg"/>
          <p:cNvPicPr>
            <a:picLocks noChangeAspect="1"/>
          </p:cNvPicPr>
          <p:nvPr/>
        </p:nvPicPr>
        <p:blipFill>
          <a:blip r:embed="rId3"/>
          <a:srcRect l="7655" t="10394" r="4306" b="9772"/>
          <a:stretch>
            <a:fillRect/>
          </a:stretch>
        </p:blipFill>
        <p:spPr>
          <a:xfrm>
            <a:off x="457200" y="4876800"/>
            <a:ext cx="1752600" cy="121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6" name="Picture 7" descr="2014072295731544"/>
          <p:cNvPicPr>
            <a:picLocks noChangeAspect="1"/>
          </p:cNvPicPr>
          <p:nvPr/>
        </p:nvPicPr>
        <p:blipFill>
          <a:blip r:embed="rId4"/>
          <a:srcRect l="14000" t="16000" r="10001" b="8000"/>
          <a:stretch>
            <a:fillRect/>
          </a:stretch>
        </p:blipFill>
        <p:spPr>
          <a:xfrm>
            <a:off x="2438400" y="5486400"/>
            <a:ext cx="1371600" cy="1371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7" name="Picture 8" descr="西红柿_副本"/>
          <p:cNvPicPr>
            <a:picLocks noChangeAspect="1"/>
          </p:cNvPicPr>
          <p:nvPr/>
        </p:nvPicPr>
        <p:blipFill>
          <a:blip r:embed="rId5">
            <a:lum bright="6000"/>
          </a:blip>
          <a:stretch>
            <a:fillRect/>
          </a:stretch>
        </p:blipFill>
        <p:spPr>
          <a:xfrm>
            <a:off x="3657600" y="3200400"/>
            <a:ext cx="1447800" cy="1214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8" name="Picture 9" descr="14331196735222102"/>
          <p:cNvPicPr>
            <a:picLocks noChangeAspect="1"/>
          </p:cNvPicPr>
          <p:nvPr/>
        </p:nvPicPr>
        <p:blipFill>
          <a:blip r:embed="rId6"/>
          <a:srcRect l="4622" t="21004" r="3777" b="5298"/>
          <a:stretch>
            <a:fillRect/>
          </a:stretch>
        </p:blipFill>
        <p:spPr>
          <a:xfrm>
            <a:off x="4152900" y="4584700"/>
            <a:ext cx="1665288" cy="990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9" name="Picture 10" descr="2452408_095755045_2_副本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7677902">
            <a:off x="6646863" y="1311275"/>
            <a:ext cx="1143000" cy="2657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70" name="Picture 11" descr="白萝卜_副本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935568">
            <a:off x="2901950" y="1649413"/>
            <a:ext cx="2286000" cy="1558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71" name="Picture 12" descr="20131212092236-1975935516"/>
          <p:cNvPicPr>
            <a:picLocks noChangeAspect="1"/>
          </p:cNvPicPr>
          <p:nvPr/>
        </p:nvPicPr>
        <p:blipFill>
          <a:blip r:embed="rId9"/>
          <a:srcRect r="13560" b="4288"/>
          <a:stretch>
            <a:fillRect/>
          </a:stretch>
        </p:blipFill>
        <p:spPr>
          <a:xfrm>
            <a:off x="4975225" y="455613"/>
            <a:ext cx="1752600" cy="12938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5" name="Picture 2" descr="壮壮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5400" y="479425"/>
            <a:ext cx="8839200" cy="637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6" name="Picture 3" descr="壮壮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72595">
            <a:off x="-911225" y="685800"/>
            <a:ext cx="9140825" cy="6600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" name="Picture 4" descr="问号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0"/>
            <a:ext cx="2971800" cy="2971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5" name="图片 1024" descr="ppt/media/image36.wmf"/>
          <p:cNvPicPr/>
          <p:nvPr/>
        </p:nvPicPr>
        <p:blipFill>
          <a:blip r:embed="rId1"/>
          <a:stretch>
            <a:fillRect/>
          </a:stretch>
        </p:blipFill>
        <p:spPr>
          <a:xfrm>
            <a:off x="1371600" y="1200150"/>
            <a:ext cx="6400800" cy="4457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514600"/>
            <a:ext cx="2669540" cy="21609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3" name="Picture 2" descr="红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28600" y="1981200"/>
            <a:ext cx="4695825" cy="4953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4" name="韩国儿歌 超可爱铃声.mp3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05800" y="6019800"/>
            <a:ext cx="609600" cy="609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5" name="矩形 3"/>
          <p:cNvSpPr/>
          <p:nvPr/>
        </p:nvSpPr>
        <p:spPr>
          <a:xfrm>
            <a:off x="7926388" y="5886450"/>
            <a:ext cx="381000" cy="3905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 anchorCtr="0"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18437" name="Picture 13" descr="0230250044"/>
          <p:cNvPicPr>
            <a:picLocks noChangeAspect="1"/>
          </p:cNvPicPr>
          <p:nvPr/>
        </p:nvPicPr>
        <p:blipFill>
          <a:blip r:embed="rId5"/>
          <a:srcRect l="13333" t="15584" r="12000" b="16884"/>
          <a:stretch>
            <a:fillRect/>
          </a:stretch>
        </p:blipFill>
        <p:spPr>
          <a:xfrm>
            <a:off x="3505200" y="2514600"/>
            <a:ext cx="2514600" cy="17506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8" name="Picture 30" descr="2007118192026234_2_副本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35801">
            <a:off x="2684145" y="330835"/>
            <a:ext cx="2825750" cy="20872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9" name="Picture 31" descr="1I610IF-0_副本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8400" y="2514600"/>
            <a:ext cx="2362200" cy="17760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0" name="Picture 19" descr="201310251443496049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7730" y="4800600"/>
            <a:ext cx="2367915" cy="1835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19" descr="201310251443496049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590165" y="1371600"/>
            <a:ext cx="2305050" cy="1835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0" descr="2007118192026234_2_副本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35801">
            <a:off x="-3258820" y="1210310"/>
            <a:ext cx="2825750" cy="20872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13" descr="0230250044"/>
          <p:cNvPicPr>
            <a:picLocks noChangeAspect="1"/>
          </p:cNvPicPr>
          <p:nvPr/>
        </p:nvPicPr>
        <p:blipFill>
          <a:blip r:embed="rId5"/>
          <a:srcRect l="13333" t="15584" r="12000" b="16884"/>
          <a:stretch>
            <a:fillRect/>
          </a:stretch>
        </p:blipFill>
        <p:spPr>
          <a:xfrm>
            <a:off x="-2590800" y="-76200"/>
            <a:ext cx="2514600" cy="17506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31" descr="1I610IF-0_副本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667000" y="1674495"/>
            <a:ext cx="2362200" cy="17760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/>
          <p:cNvPicPr/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5000" y="3962400"/>
            <a:ext cx="3175000" cy="2749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/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124200" y="0"/>
            <a:ext cx="3175000" cy="2749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5D2427B4EEE75314E367120A07D073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0" y="457835"/>
            <a:ext cx="2637790" cy="19164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0625 -0.0225926 L 1.31562 -0.00037037 " pathEditMode="relative" ptsTypes="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6667 0.0111111 L 1.29167 0.0111111 " pathEditMode="relative" rAng="0" ptsTypes="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667 0.0112037 L 1.30834 0.0223148 " pathEditMode="relative" rAng="0" ptsTypes="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" y="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 9.25926e-05 L 1.26667 0.0112037 " pathEditMode="relative" rAng="0" ptsTypes="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843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7" name="Picture 2" descr="壮壮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5400" y="479425"/>
            <a:ext cx="8839200" cy="637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58" name="Picture 3" descr="壮壮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72595">
            <a:off x="-911225" y="685800"/>
            <a:ext cx="9140825" cy="6600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8" name="Picture 4" descr="问号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0"/>
            <a:ext cx="2971800" cy="2971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Picture 5" descr="眼泪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905000"/>
            <a:ext cx="3114675" cy="2857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0" name="Picture 6" descr="眼泪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438400"/>
            <a:ext cx="3114675" cy="2857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1" name="Picture 7" descr="眼泪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1828800"/>
            <a:ext cx="3114675" cy="2857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2" name="Picture 8" descr="眼泪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2514600"/>
            <a:ext cx="3114675" cy="2857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10" name="Picture 4" descr="黄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228600"/>
            <a:ext cx="3136900" cy="381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1" name="Picture 2" descr="绿_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19400"/>
            <a:ext cx="3098800" cy="3190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2" name="Picture 2" descr="红_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-758825"/>
            <a:ext cx="5170488" cy="5445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3" name="Picture 5" descr="大拇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4495800"/>
            <a:ext cx="5200650" cy="1870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10" name="Picture 4" descr="黄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9800" y="1600200"/>
            <a:ext cx="3136900" cy="381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1" name="Picture 2" descr="绿_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3429000"/>
            <a:ext cx="3098800" cy="3190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2" name="Picture 2" descr="红_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-914400"/>
            <a:ext cx="5170488" cy="5445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韩国牛奶歌30秒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43800" y="5942965"/>
            <a:ext cx="989965" cy="797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9" dur="342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0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1" name="圆角矩形 2"/>
          <p:cNvSpPr/>
          <p:nvPr/>
        </p:nvSpPr>
        <p:spPr>
          <a:xfrm>
            <a:off x="228600" y="228600"/>
            <a:ext cx="8763000" cy="2057400"/>
          </a:xfrm>
          <a:prstGeom prst="roundRect">
            <a:avLst>
              <a:gd name="adj" fmla="val 16667"/>
            </a:avLst>
          </a:prstGeom>
          <a:solidFill>
            <a:srgbClr val="FFFFAF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t" anchorCtr="0"/>
          <a:p>
            <a:pPr eaLnBrk="0" hangingPunct="0">
              <a:buSzTx/>
            </a:pPr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22532" name="Picture 4" descr="黄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650" y="228600"/>
            <a:ext cx="1816100" cy="2205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3" name="Picture 11" descr="意大利面条"/>
          <p:cNvPicPr>
            <a:picLocks noChangeAspect="1"/>
          </p:cNvPicPr>
          <p:nvPr/>
        </p:nvPicPr>
        <p:blipFill>
          <a:blip r:embed="rId2"/>
          <a:srcRect l="20532"/>
          <a:stretch>
            <a:fillRect/>
          </a:stretch>
        </p:blipFill>
        <p:spPr>
          <a:xfrm>
            <a:off x="5256213" y="577850"/>
            <a:ext cx="1631950" cy="1358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4" name="Picture 13" descr="面包_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0" y="819150"/>
            <a:ext cx="1663700" cy="1247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5" name="Picture 14" descr="米饭"/>
          <p:cNvPicPr>
            <a:picLocks noChangeAspect="1"/>
          </p:cNvPicPr>
          <p:nvPr/>
        </p:nvPicPr>
        <p:blipFill>
          <a:blip r:embed="rId4"/>
          <a:srcRect l="3755"/>
          <a:stretch>
            <a:fillRect/>
          </a:stretch>
        </p:blipFill>
        <p:spPr>
          <a:xfrm>
            <a:off x="7075488" y="577850"/>
            <a:ext cx="1614487" cy="1358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6" name="Picture 15" descr="土豆2_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6388" y="393700"/>
            <a:ext cx="1204912" cy="85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7" name="Picture 16" descr="红薯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7150" y="849313"/>
            <a:ext cx="1389063" cy="11128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151765" y="2438400"/>
            <a:ext cx="8915400" cy="2393950"/>
            <a:chOff x="239" y="3840"/>
            <a:chExt cx="14040" cy="3770"/>
          </a:xfrm>
        </p:grpSpPr>
        <p:sp>
          <p:nvSpPr>
            <p:cNvPr id="22538" name="圆角矩形 3"/>
            <p:cNvSpPr/>
            <p:nvPr/>
          </p:nvSpPr>
          <p:spPr>
            <a:xfrm>
              <a:off x="239" y="3840"/>
              <a:ext cx="14040" cy="3600"/>
            </a:xfrm>
            <a:prstGeom prst="roundRect">
              <a:avLst>
                <a:gd name="adj" fmla="val 16667"/>
              </a:avLst>
            </a:prstGeom>
            <a:solidFill>
              <a:srgbClr val="C1F8C1"/>
            </a:solidFill>
            <a:ln w="9525" cap="flat" cmpd="sng">
              <a:solidFill>
                <a:srgbClr val="AEAEAE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40" tIns="45720" rIns="91440" bIns="45720" anchor="t" anchorCtr="0"/>
            <a:p>
              <a:pPr eaLnBrk="0" hangingPunct="0">
                <a:buSzTx/>
              </a:pPr>
              <a:endParaRPr lang="en-US" altLang="en-US">
                <a:latin typeface="Arial" panose="020B0604020202020204" pitchFamily="34" charset="0"/>
              </a:endParaRPr>
            </a:p>
          </p:txBody>
        </p:sp>
        <p:pic>
          <p:nvPicPr>
            <p:cNvPr id="22539" name="Picture 2" descr="绿2"/>
            <p:cNvPicPr>
              <a:picLocks noChangeAspect="1"/>
            </p:cNvPicPr>
            <p:nvPr/>
          </p:nvPicPr>
          <p:blipFill>
            <a:blip r:embed="rId7"/>
            <a:srcRect r="52477" b="42882"/>
            <a:stretch>
              <a:fillRect/>
            </a:stretch>
          </p:blipFill>
          <p:spPr>
            <a:xfrm>
              <a:off x="445" y="3890"/>
              <a:ext cx="2860" cy="355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40" name="Picture 3" descr="9479281_024155739374_2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3305" y="3988"/>
              <a:ext cx="2025" cy="1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41" name="Picture 11" descr="C:\Users\Administrator\Desktop\香蕉大便\20101220220448.jpg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12605"/>
            <a:stretch>
              <a:fillRect/>
            </a:stretch>
          </p:blipFill>
          <p:spPr>
            <a:xfrm flipH="1">
              <a:off x="10428" y="4015"/>
              <a:ext cx="1562" cy="137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42" name="Picture 16" descr="2014072295731544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 l="14000" t="16000" r="10001" b="8000"/>
            <a:stretch>
              <a:fillRect/>
            </a:stretch>
          </p:blipFill>
          <p:spPr>
            <a:xfrm flipH="1">
              <a:off x="5608" y="4085"/>
              <a:ext cx="1425" cy="142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43" name="Picture 17" descr="西红柿_副本"/>
            <p:cNvPicPr>
              <a:picLocks noChangeAspect="1"/>
            </p:cNvPicPr>
            <p:nvPr/>
          </p:nvPicPr>
          <p:blipFill>
            <a:blip r:embed="rId11">
              <a:lum bright="6000"/>
            </a:blip>
            <a:stretch>
              <a:fillRect/>
            </a:stretch>
          </p:blipFill>
          <p:spPr>
            <a:xfrm flipH="1">
              <a:off x="10558" y="5915"/>
              <a:ext cx="1302" cy="109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44" name="Picture 18" descr="14331196735222102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E8F0E5"/>
                </a:clrFrom>
                <a:clrTo>
                  <a:srgbClr val="E8F0E5">
                    <a:alpha val="0"/>
                  </a:srgbClr>
                </a:clrTo>
              </a:clrChange>
            </a:blip>
            <a:srcRect l="4622" t="21004" r="3777" b="5298"/>
            <a:stretch>
              <a:fillRect/>
            </a:stretch>
          </p:blipFill>
          <p:spPr>
            <a:xfrm flipH="1">
              <a:off x="7833" y="4235"/>
              <a:ext cx="1900" cy="112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45" name="Picture 20" descr="2452408_095755045_2_副本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-7677902" flipV="1">
              <a:off x="6260" y="5735"/>
              <a:ext cx="813" cy="189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46" name="Picture 21" descr="白萝卜_副本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-935568" flipH="1">
              <a:off x="3160" y="5748"/>
              <a:ext cx="2730" cy="186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47" name="Picture 23" descr="20131212092236-1975935516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ECECEC"/>
                </a:clrFrom>
                <a:clrTo>
                  <a:srgbClr val="ECECEC">
                    <a:alpha val="0"/>
                  </a:srgbClr>
                </a:clrTo>
              </a:clrChange>
            </a:blip>
            <a:srcRect r="13560" b="4288"/>
            <a:stretch>
              <a:fillRect/>
            </a:stretch>
          </p:blipFill>
          <p:spPr>
            <a:xfrm flipH="1">
              <a:off x="7885" y="5778"/>
              <a:ext cx="1848" cy="136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" name="组合 2"/>
          <p:cNvGrpSpPr/>
          <p:nvPr/>
        </p:nvGrpSpPr>
        <p:grpSpPr>
          <a:xfrm>
            <a:off x="76200" y="4816475"/>
            <a:ext cx="8968740" cy="2132330"/>
            <a:chOff x="120" y="7585"/>
            <a:chExt cx="14124" cy="3358"/>
          </a:xfrm>
        </p:grpSpPr>
        <p:sp>
          <p:nvSpPr>
            <p:cNvPr id="22529" name="圆角矩形 4"/>
            <p:cNvSpPr/>
            <p:nvPr/>
          </p:nvSpPr>
          <p:spPr>
            <a:xfrm>
              <a:off x="274" y="7680"/>
              <a:ext cx="13970" cy="3120"/>
            </a:xfrm>
            <a:prstGeom prst="roundRect">
              <a:avLst>
                <a:gd name="adj" fmla="val 16667"/>
              </a:avLst>
            </a:prstGeom>
            <a:solidFill>
              <a:srgbClr val="FDACB3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40" tIns="45720" rIns="91440" bIns="45720" anchor="t" anchorCtr="0"/>
            <a:p>
              <a:pPr eaLnBrk="0" hangingPunct="0">
                <a:buSzTx/>
              </a:pPr>
              <a:endParaRPr lang="en-US" altLang="en-US">
                <a:latin typeface="Arial" panose="020B0604020202020204" pitchFamily="34" charset="0"/>
              </a:endParaRPr>
            </a:p>
          </p:txBody>
        </p:sp>
        <p:pic>
          <p:nvPicPr>
            <p:cNvPr id="22530" name="Picture 2" descr="红_副本"/>
            <p:cNvPicPr>
              <a:picLocks noChangeAspect="1"/>
            </p:cNvPicPr>
            <p:nvPr/>
          </p:nvPicPr>
          <p:blipFill>
            <a:blip r:embed="rId16"/>
            <a:srcRect t="18462" r="18864"/>
            <a:stretch>
              <a:fillRect/>
            </a:stretch>
          </p:blipFill>
          <p:spPr>
            <a:xfrm>
              <a:off x="120" y="7585"/>
              <a:ext cx="3305" cy="335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48" name="Picture 13" descr="0230250044"/>
            <p:cNvPicPr>
              <a:picLocks noChangeAspect="1"/>
            </p:cNvPicPr>
            <p:nvPr/>
          </p:nvPicPr>
          <p:blipFill>
            <a:blip r:embed="rId17"/>
            <a:srcRect l="13333" t="15584" r="12000" b="16884"/>
            <a:stretch>
              <a:fillRect/>
            </a:stretch>
          </p:blipFill>
          <p:spPr>
            <a:xfrm>
              <a:off x="3558" y="8420"/>
              <a:ext cx="2112" cy="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49" name="Picture 30" descr="2007118192026234_2_副本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1035801">
              <a:off x="7623" y="8175"/>
              <a:ext cx="2372" cy="17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50" name="Picture 31" descr="1I610IF-0_副本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965" y="8400"/>
              <a:ext cx="1982" cy="149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51" name="Picture 19" descr="2013102514434960496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898" y="8420"/>
              <a:ext cx="1935" cy="15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1" name="图片 100"/>
            <p:cNvPicPr/>
            <p:nvPr/>
          </p:nvPicPr>
          <p:blipFill>
            <a:blip r:embed="rId21"/>
            <a:stretch>
              <a:fillRect/>
            </a:stretch>
          </p:blipFill>
          <p:spPr>
            <a:xfrm>
              <a:off x="12120" y="8230"/>
              <a:ext cx="1834" cy="2151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4" name="韩国牛奶歌30秒">
            <a:hlinkClick r:id="" action="ppaction://media"/>
          </p:cNvPr>
          <p:cNvPicPr/>
          <p:nvPr>
            <a:audioFile r:link="rId22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8632190" y="4191000"/>
            <a:ext cx="412750" cy="412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3" dur="342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9" name="图片 2048" descr="ppt/media/image47.wmf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57200" y="1143000"/>
            <a:ext cx="6400800" cy="4457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8" name="Picture 6" descr="大便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791200" y="1676400"/>
            <a:ext cx="3276600" cy="2930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500" fill="hold"/>
                                        <p:tgtEl>
                                          <p:spTgt spid="30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5" name="图片 1" descr="E:\肖桃丽\中班健康《食物精灵》终\中班健康活动 食物精灵 肖桃丽\图片\IMG_5404(20210707-233239).JPGIMG_5404(20210707-233239)"/>
          <p:cNvPicPr>
            <a:picLocks noChangeAspect="1"/>
          </p:cNvPicPr>
          <p:nvPr/>
        </p:nvPicPr>
        <p:blipFill>
          <a:blip r:embed="rId1"/>
          <a:srcRect l="9180" t="12239" r="8204" b="7744"/>
          <a:stretch>
            <a:fillRect/>
          </a:stretch>
        </p:blipFill>
        <p:spPr>
          <a:xfrm rot="5400000">
            <a:off x="887095" y="571500"/>
            <a:ext cx="1828800" cy="2362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544194" y="151765"/>
            <a:ext cx="516445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每日饮食：营养搭配身体棒</a:t>
            </a:r>
            <a:endParaRPr lang="zh-CN" altLang="en-US" sz="2800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627" name="文本框 3"/>
          <p:cNvSpPr txBox="1"/>
          <p:nvPr/>
        </p:nvSpPr>
        <p:spPr>
          <a:xfrm>
            <a:off x="52388" y="1490663"/>
            <a:ext cx="931862" cy="7064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000" b="1">
                <a:latin typeface="Arial" panose="020B0604020202020204" pitchFamily="34" charset="0"/>
              </a:rPr>
              <a:t>早</a:t>
            </a:r>
            <a:endParaRPr lang="zh-CN" altLang="en-US" sz="2000" b="1">
              <a:latin typeface="Arial" panose="020B0604020202020204" pitchFamily="34" charset="0"/>
            </a:endParaRPr>
          </a:p>
          <a:p>
            <a:r>
              <a:rPr lang="zh-CN" altLang="en-US" sz="2000" b="1">
                <a:latin typeface="Arial" panose="020B0604020202020204" pitchFamily="34" charset="0"/>
              </a:rPr>
              <a:t>餐</a:t>
            </a:r>
            <a:endParaRPr lang="zh-CN" altLang="en-US" sz="2000" b="1">
              <a:latin typeface="Arial" panose="020B0604020202020204" pitchFamily="34" charset="0"/>
            </a:endParaRPr>
          </a:p>
        </p:txBody>
      </p:sp>
      <p:grpSp>
        <p:nvGrpSpPr>
          <p:cNvPr id="26628" name="组合 11"/>
          <p:cNvGrpSpPr/>
          <p:nvPr/>
        </p:nvGrpSpPr>
        <p:grpSpPr>
          <a:xfrm>
            <a:off x="620078" y="2887656"/>
            <a:ext cx="8498840" cy="1794199"/>
            <a:chOff x="857" y="5129"/>
            <a:chExt cx="13384" cy="2826"/>
          </a:xfrm>
        </p:grpSpPr>
        <p:pic>
          <p:nvPicPr>
            <p:cNvPr id="26629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7" y="5129"/>
              <a:ext cx="3168" cy="282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630" name="图片 5" descr="E:\肖桃丽\中班健康《食物精灵》终\中班健康活动 食物精灵 肖桃丽\图片\IMG_5400(20210707-233151).JPGIMG_5400(20210707-233151)"/>
            <p:cNvPicPr>
              <a:picLocks noChangeAspect="1"/>
            </p:cNvPicPr>
            <p:nvPr/>
          </p:nvPicPr>
          <p:blipFill>
            <a:blip r:embed="rId3"/>
            <a:srcRect t="22674" r="-191" b="6079"/>
            <a:stretch>
              <a:fillRect/>
            </a:stretch>
          </p:blipFill>
          <p:spPr>
            <a:xfrm>
              <a:off x="4294" y="5142"/>
              <a:ext cx="2966" cy="281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631" name="图片 6" descr="E:\肖桃丽\中班健康《食物精灵》终\中班健康活动 食物精灵 肖桃丽\图片\IMG_5402(20210707-233213).JPGIMG_5402(20210707-233213)"/>
            <p:cNvPicPr>
              <a:picLocks noChangeAspect="1"/>
            </p:cNvPicPr>
            <p:nvPr/>
          </p:nvPicPr>
          <p:blipFill>
            <a:blip r:embed="rId4"/>
            <a:srcRect l="-5545" t="29175" r="4154" b="7073"/>
            <a:stretch>
              <a:fillRect/>
            </a:stretch>
          </p:blipFill>
          <p:spPr>
            <a:xfrm>
              <a:off x="7379" y="5130"/>
              <a:ext cx="3300" cy="27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632" name="图片 7" descr="E:\肖桃丽\中班健康《食物精灵》终\中班健康活动 食物精灵 肖桃丽\图片\IMG_5403(20210707-233223).JPGIMG_5403(20210707-233223)"/>
            <p:cNvPicPr>
              <a:picLocks noChangeAspect="1"/>
            </p:cNvPicPr>
            <p:nvPr/>
          </p:nvPicPr>
          <p:blipFill>
            <a:blip r:embed="rId5"/>
            <a:srcRect l="47" t="29851" b="6148"/>
            <a:stretch>
              <a:fillRect/>
            </a:stretch>
          </p:blipFill>
          <p:spPr>
            <a:xfrm>
              <a:off x="10997" y="5142"/>
              <a:ext cx="3244" cy="2753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26633" name="图片 8" descr="E:\肖桃丽\中班健康《食物精灵》终\中班健康活动 食物精灵 肖桃丽\图片\IMG_5401.PNGIMG_5401"/>
          <p:cNvPicPr>
            <a:picLocks noChangeAspect="1"/>
          </p:cNvPicPr>
          <p:nvPr/>
        </p:nvPicPr>
        <p:blipFill>
          <a:blip r:embed="rId6"/>
          <a:srcRect l="2565" t="8982" r="2856" b="-7186"/>
          <a:stretch>
            <a:fillRect/>
          </a:stretch>
        </p:blipFill>
        <p:spPr>
          <a:xfrm>
            <a:off x="620395" y="4800600"/>
            <a:ext cx="1965325" cy="19361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4" name="图片 9" descr="E:\肖桃丽\中班健康《食物精灵》终\中班健康活动 食物精灵 肖桃丽\图片\IMG_5405(20210707-233253).JPGIMG_5405(20210707-233253)"/>
          <p:cNvPicPr>
            <a:picLocks noChangeAspect="1"/>
          </p:cNvPicPr>
          <p:nvPr/>
        </p:nvPicPr>
        <p:blipFill>
          <a:blip r:embed="rId7"/>
          <a:srcRect l="-1044" t="17331" r="5569" b="2162"/>
          <a:stretch>
            <a:fillRect/>
          </a:stretch>
        </p:blipFill>
        <p:spPr>
          <a:xfrm>
            <a:off x="2817495" y="4876800"/>
            <a:ext cx="1877060" cy="17697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35" name="文本框 10"/>
          <p:cNvSpPr txBox="1"/>
          <p:nvPr/>
        </p:nvSpPr>
        <p:spPr>
          <a:xfrm>
            <a:off x="52388" y="3648075"/>
            <a:ext cx="931862" cy="708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000" b="1">
                <a:latin typeface="Arial" panose="020B0604020202020204" pitchFamily="34" charset="0"/>
              </a:rPr>
              <a:t>中</a:t>
            </a:r>
            <a:endParaRPr lang="zh-CN" altLang="en-US" sz="2000" b="1">
              <a:latin typeface="Arial" panose="020B0604020202020204" pitchFamily="34" charset="0"/>
            </a:endParaRPr>
          </a:p>
          <a:p>
            <a:r>
              <a:rPr lang="zh-CN" altLang="en-US" sz="2000" b="1">
                <a:latin typeface="Arial" panose="020B0604020202020204" pitchFamily="34" charset="0"/>
              </a:rPr>
              <a:t>餐</a:t>
            </a:r>
            <a:endParaRPr lang="zh-CN" altLang="en-US" sz="2000" b="1">
              <a:latin typeface="Arial" panose="020B0604020202020204" pitchFamily="34" charset="0"/>
            </a:endParaRPr>
          </a:p>
        </p:txBody>
      </p:sp>
      <p:sp>
        <p:nvSpPr>
          <p:cNvPr id="26636" name="文本框 12"/>
          <p:cNvSpPr txBox="1"/>
          <p:nvPr/>
        </p:nvSpPr>
        <p:spPr>
          <a:xfrm>
            <a:off x="52388" y="5461000"/>
            <a:ext cx="931862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000" b="1">
                <a:latin typeface="Arial" panose="020B0604020202020204" pitchFamily="34" charset="0"/>
              </a:rPr>
              <a:t>点</a:t>
            </a:r>
            <a:endParaRPr lang="zh-CN" altLang="en-US" sz="2000" b="1">
              <a:latin typeface="Arial" panose="020B0604020202020204" pitchFamily="34" charset="0"/>
            </a:endParaRPr>
          </a:p>
          <a:p>
            <a:r>
              <a:rPr lang="zh-CN" altLang="en-US" sz="2000" b="1">
                <a:latin typeface="Arial" panose="020B0604020202020204" pitchFamily="34" charset="0"/>
              </a:rPr>
              <a:t>心</a:t>
            </a:r>
            <a:endParaRPr lang="zh-CN" altLang="en-US" sz="2000" b="1">
              <a:latin typeface="Arial" panose="020B0604020202020204" pitchFamily="34" charset="0"/>
            </a:endParaRPr>
          </a:p>
        </p:txBody>
      </p:sp>
      <p:pic>
        <p:nvPicPr>
          <p:cNvPr id="2" name="图片 1" descr="IMG_5399(20210707-233143)"/>
          <p:cNvPicPr>
            <a:picLocks noChangeAspect="1"/>
          </p:cNvPicPr>
          <p:nvPr/>
        </p:nvPicPr>
        <p:blipFill>
          <a:blip r:embed="rId8"/>
          <a:srcRect l="23333" t="11852" r="15556" b="9630"/>
          <a:stretch>
            <a:fillRect/>
          </a:stretch>
        </p:blipFill>
        <p:spPr>
          <a:xfrm>
            <a:off x="3048000" y="855345"/>
            <a:ext cx="2087245" cy="1811655"/>
          </a:xfrm>
          <a:prstGeom prst="rect">
            <a:avLst/>
          </a:prstGeom>
        </p:spPr>
      </p:pic>
      <p:pic>
        <p:nvPicPr>
          <p:cNvPr id="4" name="图片 3" descr="IMG_5406(20210707-233304)"/>
          <p:cNvPicPr>
            <a:picLocks noChangeAspect="1"/>
          </p:cNvPicPr>
          <p:nvPr/>
        </p:nvPicPr>
        <p:blipFill>
          <a:blip r:embed="rId9"/>
          <a:srcRect l="-370" t="26667" b="15556"/>
          <a:stretch>
            <a:fillRect/>
          </a:stretch>
        </p:blipFill>
        <p:spPr>
          <a:xfrm>
            <a:off x="5184775" y="838200"/>
            <a:ext cx="2368550" cy="181800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7020,&quot;width&quot;:10080}"/>
</p:tagLst>
</file>

<file path=ppt/tags/tag2.xml><?xml version="1.0" encoding="utf-8"?>
<p:tagLst xmlns:p="http://schemas.openxmlformats.org/presentationml/2006/main">
  <p:tag name="KSO_WM_UNIT_PLACING_PICTURE_USER_VIEWPORT" val="{&quot;height&quot;:4615,&quot;width&quot;:5160}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WPS 演示</Application>
  <PresentationFormat>全屏显示(4:3)</PresentationFormat>
  <Paragraphs>11</Paragraphs>
  <Slides>18</Slides>
  <Notes>0</Notes>
  <HiddenSlides>0</HiddenSlides>
  <MMClips>4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xtl</cp:lastModifiedBy>
  <cp:revision>21</cp:revision>
  <dcterms:created xsi:type="dcterms:W3CDTF">2017-02-20T09:14:00Z</dcterms:created>
  <dcterms:modified xsi:type="dcterms:W3CDTF">2021-07-08T15:13:38Z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2052-11.1.0.10495</vt:lpwstr>
  </property>
  <property fmtid="{D5CDD505-2E9C-101B-9397-08002B2CF9AE}" pid="4" name="ICV">
    <vt:lpwstr>E0EFDA49B75F4615A4C1B469A9846182</vt:lpwstr>
  </property>
</Properties>
</file>