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5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2" y="1122363"/>
            <a:ext cx="6858000" cy="2387600"/>
          </a:xfrm>
          <a:prstGeom prst="rect">
            <a:avLst/>
          </a:prstGeom>
        </p:spPr>
        <p:txBody>
          <a:bodyPr lIns="81212" tIns="40607" rIns="81212" bIns="40607" anchor="b"/>
          <a:lstStyle>
            <a:lvl1pPr algn="ctr">
              <a:defRPr sz="53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2" y="3602038"/>
            <a:ext cx="6858000" cy="1655762"/>
          </a:xfrm>
          <a:prstGeom prst="rect">
            <a:avLst/>
          </a:prstGeom>
        </p:spPr>
        <p:txBody>
          <a:bodyPr lIns="81212" tIns="40607" rIns="81212" bIns="40607"/>
          <a:lstStyle>
            <a:lvl1pPr marL="0" indent="0" algn="ctr">
              <a:buNone/>
              <a:defRPr sz="2100"/>
            </a:lvl1pPr>
            <a:lvl2pPr marL="406058" indent="0" algn="ctr">
              <a:buNone/>
              <a:defRPr sz="1800"/>
            </a:lvl2pPr>
            <a:lvl3pPr marL="812118" indent="0" algn="ctr">
              <a:buNone/>
              <a:defRPr sz="1600"/>
            </a:lvl3pPr>
            <a:lvl4pPr marL="1218176" indent="0" algn="ctr">
              <a:buNone/>
              <a:defRPr sz="1400"/>
            </a:lvl4pPr>
            <a:lvl5pPr marL="1624235" indent="0" algn="ctr">
              <a:buNone/>
              <a:defRPr sz="1400"/>
            </a:lvl5pPr>
            <a:lvl6pPr marL="2030294" indent="0" algn="ctr">
              <a:buNone/>
              <a:defRPr sz="1400"/>
            </a:lvl6pPr>
            <a:lvl7pPr marL="2436353" indent="0" algn="ctr">
              <a:buNone/>
              <a:defRPr sz="1400"/>
            </a:lvl7pPr>
            <a:lvl8pPr marL="2842411" indent="0" algn="ctr">
              <a:buNone/>
              <a:defRPr sz="1400"/>
            </a:lvl8pPr>
            <a:lvl9pPr marL="3248471" indent="0" algn="ctr">
              <a:buNone/>
              <a:defRPr sz="14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88DF09B6-2C42-4C77-BB21-C1A274CB0896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3" y="6356357"/>
            <a:ext cx="30861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70AC9EDB-BDB7-4DC1-9B54-DDA16D7C2C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287056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2"/>
            <a:ext cx="2949178" cy="1600200"/>
          </a:xfrm>
          <a:prstGeom prst="rect">
            <a:avLst/>
          </a:prstGeom>
        </p:spPr>
        <p:txBody>
          <a:bodyPr lIns="81212" tIns="40607" rIns="81212" bIns="40607" anchor="b"/>
          <a:lstStyle>
            <a:lvl1pPr>
              <a:defRPr sz="28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32"/>
            <a:ext cx="4629150" cy="4873625"/>
          </a:xfrm>
          <a:prstGeom prst="rect">
            <a:avLst/>
          </a:prstGeom>
        </p:spPr>
        <p:txBody>
          <a:bodyPr lIns="81212" tIns="40607" rIns="81212" bIns="40607"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 lIns="81212" tIns="40607" rIns="81212" bIns="40607"/>
          <a:lstStyle>
            <a:lvl1pPr marL="0" indent="0">
              <a:buNone/>
              <a:defRPr sz="1400"/>
            </a:lvl1pPr>
            <a:lvl2pPr marL="406058" indent="0">
              <a:buNone/>
              <a:defRPr sz="1200"/>
            </a:lvl2pPr>
            <a:lvl3pPr marL="812118" indent="0">
              <a:buNone/>
              <a:defRPr sz="1100"/>
            </a:lvl3pPr>
            <a:lvl4pPr marL="1218176" indent="0">
              <a:buNone/>
              <a:defRPr sz="900"/>
            </a:lvl4pPr>
            <a:lvl5pPr marL="1624235" indent="0">
              <a:buNone/>
              <a:defRPr sz="900"/>
            </a:lvl5pPr>
            <a:lvl6pPr marL="2030294" indent="0">
              <a:buNone/>
              <a:defRPr sz="900"/>
            </a:lvl6pPr>
            <a:lvl7pPr marL="2436353" indent="0">
              <a:buNone/>
              <a:defRPr sz="900"/>
            </a:lvl7pPr>
            <a:lvl8pPr marL="2842411" indent="0">
              <a:buNone/>
              <a:defRPr sz="900"/>
            </a:lvl8pPr>
            <a:lvl9pPr marL="3248471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88DF09B6-2C42-4C77-BB21-C1A274CB0896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3" y="6356357"/>
            <a:ext cx="30861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70AC9EDB-BDB7-4DC1-9B54-DDA16D7C2C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805751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2"/>
            <a:ext cx="2949178" cy="1600200"/>
          </a:xfrm>
          <a:prstGeom prst="rect">
            <a:avLst/>
          </a:prstGeom>
        </p:spPr>
        <p:txBody>
          <a:bodyPr lIns="81212" tIns="40607" rIns="81212" bIns="40607" anchor="b"/>
          <a:lstStyle>
            <a:lvl1pPr>
              <a:defRPr sz="28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32"/>
            <a:ext cx="4629150" cy="4873625"/>
          </a:xfrm>
          <a:prstGeom prst="rect">
            <a:avLst/>
          </a:prstGeom>
        </p:spPr>
        <p:txBody>
          <a:bodyPr lIns="81212" tIns="40607" rIns="81212" bIns="40607"/>
          <a:lstStyle>
            <a:lvl1pPr marL="0" indent="0">
              <a:buNone/>
              <a:defRPr sz="2800"/>
            </a:lvl1pPr>
            <a:lvl2pPr marL="406058" indent="0">
              <a:buNone/>
              <a:defRPr sz="2500"/>
            </a:lvl2pPr>
            <a:lvl3pPr marL="812118" indent="0">
              <a:buNone/>
              <a:defRPr sz="2100"/>
            </a:lvl3pPr>
            <a:lvl4pPr marL="1218176" indent="0">
              <a:buNone/>
              <a:defRPr sz="1800"/>
            </a:lvl4pPr>
            <a:lvl5pPr marL="1624235" indent="0">
              <a:buNone/>
              <a:defRPr sz="1800"/>
            </a:lvl5pPr>
            <a:lvl6pPr marL="2030294" indent="0">
              <a:buNone/>
              <a:defRPr sz="1800"/>
            </a:lvl6pPr>
            <a:lvl7pPr marL="2436353" indent="0">
              <a:buNone/>
              <a:defRPr sz="1800"/>
            </a:lvl7pPr>
            <a:lvl8pPr marL="2842411" indent="0">
              <a:buNone/>
              <a:defRPr sz="1800"/>
            </a:lvl8pPr>
            <a:lvl9pPr marL="3248471" indent="0">
              <a:buNone/>
              <a:defRPr sz="18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 lIns="81212" tIns="40607" rIns="81212" bIns="40607"/>
          <a:lstStyle>
            <a:lvl1pPr marL="0" indent="0">
              <a:buNone/>
              <a:defRPr sz="1400"/>
            </a:lvl1pPr>
            <a:lvl2pPr marL="406058" indent="0">
              <a:buNone/>
              <a:defRPr sz="1200"/>
            </a:lvl2pPr>
            <a:lvl3pPr marL="812118" indent="0">
              <a:buNone/>
              <a:defRPr sz="1100"/>
            </a:lvl3pPr>
            <a:lvl4pPr marL="1218176" indent="0">
              <a:buNone/>
              <a:defRPr sz="900"/>
            </a:lvl4pPr>
            <a:lvl5pPr marL="1624235" indent="0">
              <a:buNone/>
              <a:defRPr sz="900"/>
            </a:lvl5pPr>
            <a:lvl6pPr marL="2030294" indent="0">
              <a:buNone/>
              <a:defRPr sz="900"/>
            </a:lvl6pPr>
            <a:lvl7pPr marL="2436353" indent="0">
              <a:buNone/>
              <a:defRPr sz="900"/>
            </a:lvl7pPr>
            <a:lvl8pPr marL="2842411" indent="0">
              <a:buNone/>
              <a:defRPr sz="900"/>
            </a:lvl8pPr>
            <a:lvl9pPr marL="3248471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88DF09B6-2C42-4C77-BB21-C1A274CB0896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3" y="6356357"/>
            <a:ext cx="30861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70AC9EDB-BDB7-4DC1-9B54-DDA16D7C2C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449581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lIns="81212" tIns="40607" rIns="81212" bIns="40607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825624"/>
            <a:ext cx="7886700" cy="4351339"/>
          </a:xfrm>
          <a:prstGeom prst="rect">
            <a:avLst/>
          </a:prstGeom>
        </p:spPr>
        <p:txBody>
          <a:bodyPr vert="eaVert" lIns="81212" tIns="40607" rIns="81212" bIns="40607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88DF09B6-2C42-4C77-BB21-C1A274CB0896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3" y="6356357"/>
            <a:ext cx="30861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70AC9EDB-BDB7-4DC1-9B54-DDA16D7C2C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028470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  <a:prstGeom prst="rect">
            <a:avLst/>
          </a:prstGeom>
        </p:spPr>
        <p:txBody>
          <a:bodyPr vert="eaVert" lIns="81212" tIns="40607" rIns="81212" bIns="40607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  <a:prstGeom prst="rect">
            <a:avLst/>
          </a:prstGeom>
        </p:spPr>
        <p:txBody>
          <a:bodyPr vert="eaVert" lIns="81212" tIns="40607" rIns="81212" bIns="40607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88DF09B6-2C42-4C77-BB21-C1A274CB0896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3" y="6356357"/>
            <a:ext cx="30861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70AC9EDB-BDB7-4DC1-9B54-DDA16D7C2C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6783338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51B9-5626-4FDC-9455-88CCEB7F846E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AD2C-9820-47FF-ADB5-77DE09B21EB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787267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51B9-5626-4FDC-9455-88CCEB7F846E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AD2C-9820-47FF-ADB5-77DE09B21EB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7757210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51B9-5626-4FDC-9455-88CCEB7F846E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AD2C-9820-47FF-ADB5-77DE09B21EB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1650746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51B9-5626-4FDC-9455-88CCEB7F846E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AD2C-9820-47FF-ADB5-77DE09B21EB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1597239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51B9-5626-4FDC-9455-88CCEB7F846E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AD2C-9820-47FF-ADB5-77DE09B21EB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9524912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51B9-5626-4FDC-9455-88CCEB7F846E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AD2C-9820-47FF-ADB5-77DE09B21EB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724251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33"/>
            <a:ext cx="7886700" cy="471955"/>
          </a:xfrm>
          <a:prstGeom prst="rect">
            <a:avLst/>
          </a:prstGeom>
        </p:spPr>
        <p:txBody>
          <a:bodyPr lIns="81212" tIns="40607" rIns="81212" bIns="40607"/>
          <a:lstStyle>
            <a:lvl1pPr algn="ctr">
              <a:defRPr sz="28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065781"/>
            <a:ext cx="7886700" cy="5111182"/>
          </a:xfrm>
          <a:prstGeom prst="rect">
            <a:avLst/>
          </a:prstGeom>
        </p:spPr>
        <p:txBody>
          <a:bodyPr lIns="81212" tIns="40607" rIns="81212" bIns="40607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88DF09B6-2C42-4C77-BB21-C1A274CB0896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3" y="6356357"/>
            <a:ext cx="30861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70AC9EDB-BDB7-4DC1-9B54-DDA16D7C2C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7910601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51B9-5626-4FDC-9455-88CCEB7F846E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AD2C-9820-47FF-ADB5-77DE09B21EB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6062143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51B9-5626-4FDC-9455-88CCEB7F846E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AD2C-9820-47FF-ADB5-77DE09B21EB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7373022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51B9-5626-4FDC-9455-88CCEB7F846E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AD2C-9820-47FF-ADB5-77DE09B21EB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2872625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51B9-5626-4FDC-9455-88CCEB7F846E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AD2C-9820-47FF-ADB5-77DE09B21EB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467196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51B9-5626-4FDC-9455-88CCEB7F846E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5AD2C-9820-47FF-ADB5-77DE09B21EB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044441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670062"/>
            <a:ext cx="7886700" cy="471955"/>
          </a:xfrm>
          <a:prstGeom prst="rect">
            <a:avLst/>
          </a:prstGeom>
        </p:spPr>
        <p:txBody>
          <a:bodyPr lIns="81212" tIns="40607" rIns="81212" bIns="40607"/>
          <a:lstStyle>
            <a:lvl1pPr algn="ctr">
              <a:defRPr sz="28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294480"/>
            <a:ext cx="7886700" cy="4882484"/>
          </a:xfrm>
          <a:prstGeom prst="rect">
            <a:avLst/>
          </a:prstGeom>
        </p:spPr>
        <p:txBody>
          <a:bodyPr lIns="81212" tIns="40607" rIns="81212" bIns="40607"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88DF09B6-2C42-4C77-BB21-C1A274CB0896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3" y="6356357"/>
            <a:ext cx="30861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70AC9EDB-BDB7-4DC1-9B54-DDA16D7C2C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2503921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5"/>
            <a:ext cx="7886700" cy="2852737"/>
          </a:xfrm>
          <a:prstGeom prst="rect">
            <a:avLst/>
          </a:prstGeom>
        </p:spPr>
        <p:txBody>
          <a:bodyPr lIns="81212" tIns="40607" rIns="81212" bIns="40607" anchor="b"/>
          <a:lstStyle>
            <a:lvl1pPr>
              <a:defRPr sz="53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70"/>
            <a:ext cx="7886700" cy="1500187"/>
          </a:xfrm>
          <a:prstGeom prst="rect">
            <a:avLst/>
          </a:prstGeom>
        </p:spPr>
        <p:txBody>
          <a:bodyPr lIns="81212" tIns="40607" rIns="81212" bIns="40607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0605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121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2181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6242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0302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43635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28424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2484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88DF09B6-2C42-4C77-BB21-C1A274CB0896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3" y="6356357"/>
            <a:ext cx="30861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70AC9EDB-BDB7-4DC1-9B54-DDA16D7C2C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755897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lIns="81212" tIns="40607" rIns="81212" bIns="40607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4"/>
            <a:ext cx="3886200" cy="4351339"/>
          </a:xfrm>
          <a:prstGeom prst="rect">
            <a:avLst/>
          </a:prstGeom>
        </p:spPr>
        <p:txBody>
          <a:bodyPr lIns="81212" tIns="40607" rIns="81212" bIns="40607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4"/>
            <a:ext cx="3886200" cy="4351339"/>
          </a:xfrm>
          <a:prstGeom prst="rect">
            <a:avLst/>
          </a:prstGeom>
        </p:spPr>
        <p:txBody>
          <a:bodyPr lIns="81212" tIns="40607" rIns="81212" bIns="40607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88DF09B6-2C42-4C77-BB21-C1A274CB0896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3" y="6356357"/>
            <a:ext cx="30861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70AC9EDB-BDB7-4DC1-9B54-DDA16D7C2C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206869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  <a:prstGeom prst="rect">
            <a:avLst/>
          </a:prstGeom>
        </p:spPr>
        <p:txBody>
          <a:bodyPr lIns="81212" tIns="40607" rIns="81212" bIns="40607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5" y="1681163"/>
            <a:ext cx="3868340" cy="823912"/>
          </a:xfrm>
          <a:prstGeom prst="rect">
            <a:avLst/>
          </a:prstGeom>
        </p:spPr>
        <p:txBody>
          <a:bodyPr lIns="81212" tIns="40607" rIns="81212" bIns="40607" anchor="b"/>
          <a:lstStyle>
            <a:lvl1pPr marL="0" indent="0">
              <a:buNone/>
              <a:defRPr sz="2100" b="1"/>
            </a:lvl1pPr>
            <a:lvl2pPr marL="406058" indent="0">
              <a:buNone/>
              <a:defRPr sz="1800" b="1"/>
            </a:lvl2pPr>
            <a:lvl3pPr marL="812118" indent="0">
              <a:buNone/>
              <a:defRPr sz="1600" b="1"/>
            </a:lvl3pPr>
            <a:lvl4pPr marL="1218176" indent="0">
              <a:buNone/>
              <a:defRPr sz="1400" b="1"/>
            </a:lvl4pPr>
            <a:lvl5pPr marL="1624235" indent="0">
              <a:buNone/>
              <a:defRPr sz="1400" b="1"/>
            </a:lvl5pPr>
            <a:lvl6pPr marL="2030294" indent="0">
              <a:buNone/>
              <a:defRPr sz="1400" b="1"/>
            </a:lvl6pPr>
            <a:lvl7pPr marL="2436353" indent="0">
              <a:buNone/>
              <a:defRPr sz="1400" b="1"/>
            </a:lvl7pPr>
            <a:lvl8pPr marL="2842411" indent="0">
              <a:buNone/>
              <a:defRPr sz="1400" b="1"/>
            </a:lvl8pPr>
            <a:lvl9pPr marL="3248471" indent="0">
              <a:buNone/>
              <a:defRPr sz="14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5" y="2505079"/>
            <a:ext cx="3868340" cy="3684587"/>
          </a:xfrm>
          <a:prstGeom prst="rect">
            <a:avLst/>
          </a:prstGeom>
        </p:spPr>
        <p:txBody>
          <a:bodyPr lIns="81212" tIns="40607" rIns="81212" bIns="40607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  <a:prstGeom prst="rect">
            <a:avLst/>
          </a:prstGeom>
        </p:spPr>
        <p:txBody>
          <a:bodyPr lIns="81212" tIns="40607" rIns="81212" bIns="40607" anchor="b"/>
          <a:lstStyle>
            <a:lvl1pPr marL="0" indent="0">
              <a:buNone/>
              <a:defRPr sz="2100" b="1"/>
            </a:lvl1pPr>
            <a:lvl2pPr marL="406058" indent="0">
              <a:buNone/>
              <a:defRPr sz="1800" b="1"/>
            </a:lvl2pPr>
            <a:lvl3pPr marL="812118" indent="0">
              <a:buNone/>
              <a:defRPr sz="1600" b="1"/>
            </a:lvl3pPr>
            <a:lvl4pPr marL="1218176" indent="0">
              <a:buNone/>
              <a:defRPr sz="1400" b="1"/>
            </a:lvl4pPr>
            <a:lvl5pPr marL="1624235" indent="0">
              <a:buNone/>
              <a:defRPr sz="1400" b="1"/>
            </a:lvl5pPr>
            <a:lvl6pPr marL="2030294" indent="0">
              <a:buNone/>
              <a:defRPr sz="1400" b="1"/>
            </a:lvl6pPr>
            <a:lvl7pPr marL="2436353" indent="0">
              <a:buNone/>
              <a:defRPr sz="1400" b="1"/>
            </a:lvl7pPr>
            <a:lvl8pPr marL="2842411" indent="0">
              <a:buNone/>
              <a:defRPr sz="1400" b="1"/>
            </a:lvl8pPr>
            <a:lvl9pPr marL="3248471" indent="0">
              <a:buNone/>
              <a:defRPr sz="14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2" y="2505079"/>
            <a:ext cx="3887391" cy="3684587"/>
          </a:xfrm>
          <a:prstGeom prst="rect">
            <a:avLst/>
          </a:prstGeom>
        </p:spPr>
        <p:txBody>
          <a:bodyPr lIns="81212" tIns="40607" rIns="81212" bIns="40607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88DF09B6-2C42-4C77-BB21-C1A274CB0896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028953" y="6356357"/>
            <a:ext cx="30861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70AC9EDB-BDB7-4DC1-9B54-DDA16D7C2C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980034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lIns="81212" tIns="40607" rIns="81212" bIns="40607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88DF09B6-2C42-4C77-BB21-C1A274CB0896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3" y="6356357"/>
            <a:ext cx="30861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70AC9EDB-BDB7-4DC1-9B54-DDA16D7C2C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583472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88DF09B6-2C42-4C77-BB21-C1A274CB0896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3" y="6356357"/>
            <a:ext cx="30861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70AC9EDB-BDB7-4DC1-9B54-DDA16D7C2C52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20254" y="4760254"/>
            <a:ext cx="774485" cy="1459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473499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88DF09B6-2C42-4C77-BB21-C1A274CB0896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3" y="6356357"/>
            <a:ext cx="30861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0" y="6356357"/>
            <a:ext cx="2057400" cy="365125"/>
          </a:xfrm>
          <a:prstGeom prst="rect">
            <a:avLst/>
          </a:prstGeom>
        </p:spPr>
        <p:txBody>
          <a:bodyPr lIns="81212" tIns="40607" rIns="81212" bIns="40607"/>
          <a:lstStyle/>
          <a:p>
            <a:fld id="{70AC9EDB-BDB7-4DC1-9B54-DDA16D7C2C5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70703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5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93665" y="198121"/>
            <a:ext cx="8556674" cy="838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217" tIns="40609" rIns="81217" bIns="40609"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93665" y="5928361"/>
            <a:ext cx="8556674" cy="838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217" tIns="40609" rIns="81217" bIns="40609" rtlCol="0" anchor="ctr"/>
          <a:lstStyle/>
          <a:p>
            <a:pPr algn="ctr"/>
            <a:endParaRPr lang="zh-CN" altLang="en-US"/>
          </a:p>
        </p:txBody>
      </p:sp>
      <p:sp>
        <p:nvSpPr>
          <p:cNvPr id="9" name="圆角矩形 8"/>
          <p:cNvSpPr/>
          <p:nvPr/>
        </p:nvSpPr>
        <p:spPr>
          <a:xfrm>
            <a:off x="293665" y="411482"/>
            <a:ext cx="8556674" cy="6052626"/>
          </a:xfrm>
          <a:prstGeom prst="roundRect">
            <a:avLst>
              <a:gd name="adj" fmla="val 1811"/>
            </a:avLst>
          </a:prstGeom>
          <a:pattFill prst="lgGrid">
            <a:fgClr>
              <a:srgbClr val="ECEBF2"/>
            </a:fgClr>
            <a:bgClr>
              <a:srgbClr val="F6F6F3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217" tIns="40609" rIns="81217" bIns="40609" rtlCol="0" anchor="ctr"/>
          <a:lstStyle/>
          <a:p>
            <a:pPr algn="ctr"/>
            <a:endParaRPr lang="zh-CN" altLang="en-US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3820" y="446134"/>
            <a:ext cx="571428" cy="406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12746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txStyles>
    <p:titleStyle>
      <a:lvl1pPr algn="l" defTabSz="812170" rtl="0" eaLnBrk="1" latinLnBrk="0" hangingPunct="1">
        <a:lnSpc>
          <a:spcPct val="90000"/>
        </a:lnSpc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3043" indent="-203043" algn="l" defTabSz="812170" rtl="0" eaLnBrk="1" latinLnBrk="0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09128" indent="-203043" algn="l" defTabSz="812170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213" indent="-203043" algn="l" defTabSz="812170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21298" indent="-203043" algn="l" defTabSz="812170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383" indent="-203043" algn="l" defTabSz="812170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233468" indent="-203043" algn="l" defTabSz="812170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639553" indent="-203043" algn="l" defTabSz="812170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045638" indent="-203043" algn="l" defTabSz="812170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451723" indent="-203043" algn="l" defTabSz="812170" rtl="0" eaLnBrk="1" latinLnBrk="0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81217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085" algn="l" defTabSz="81217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2170" algn="l" defTabSz="81217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8255" algn="l" defTabSz="81217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4340" algn="l" defTabSz="81217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0425" algn="l" defTabSz="81217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6510" algn="l" defTabSz="81217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2595" algn="l" defTabSz="81217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48680" algn="l" defTabSz="81217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A51B9-5626-4FDC-9455-88CCEB7F846E}" type="datetimeFigureOut">
              <a:rPr lang="zh-CN" altLang="en-US" smtClean="0"/>
              <a:pPr/>
              <a:t>2025/4/23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5AD2C-9820-47FF-ADB5-77DE09B21EB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652596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71472" y="1122363"/>
            <a:ext cx="7929618" cy="23876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CN" altLang="en-US" sz="6600" b="1" spc="50" dirty="0" smtClean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大碗岛的星期</a:t>
            </a:r>
            <a:r>
              <a:rPr lang="zh-CN" altLang="en-US" sz="6600" b="1" spc="50" dirty="0" smtClean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天下午</a:t>
            </a:r>
            <a:endParaRPr lang="zh-CN" altLang="en-US" sz="6600" b="1" spc="50" dirty="0">
              <a:ln w="11430"/>
              <a:solidFill>
                <a:srgbClr val="0000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274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jlzx.dyedu.cn/zhf/fuploadfile/2011-1/xiula-dwdxqrdx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28" y="404664"/>
            <a:ext cx="8878747" cy="59487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xmlns="" val="154180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笔记本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笔记本主题" id="{18E325B3-EB09-4888-B998-0AA3DD8F9474}" vid="{48472079-906D-466B-9ED2-579C72CAC3D5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全屏显示(4:3)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2</vt:i4>
      </vt:variant>
    </vt:vector>
  </HeadingPairs>
  <TitlesOfParts>
    <vt:vector size="4" baseType="lpstr">
      <vt:lpstr>笔记本主题</vt:lpstr>
      <vt:lpstr>Office 主题​​</vt:lpstr>
      <vt:lpstr>大碗岛的星期天下午</vt:lpstr>
      <vt:lpstr>幻灯片 2</vt:lpstr>
    </vt:vector>
  </TitlesOfParts>
  <Company>微软中国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大碗岛的星期天</dc:title>
  <dc:creator>Administrator</dc:creator>
  <cp:lastModifiedBy>Microsoft</cp:lastModifiedBy>
  <cp:revision>3</cp:revision>
  <dcterms:created xsi:type="dcterms:W3CDTF">2016-11-06T00:28:09Z</dcterms:created>
  <dcterms:modified xsi:type="dcterms:W3CDTF">2025-04-23T13:30:00Z</dcterms:modified>
</cp:coreProperties>
</file>