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674" autoAdjust="0"/>
  </p:normalViewPr>
  <p:slideViewPr>
    <p:cSldViewPr snapToGrid="0">
      <p:cViewPr varScale="1">
        <p:scale>
          <a:sx n="108" d="100"/>
          <a:sy n="108" d="100"/>
        </p:scale>
        <p:origin x="67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0A706-4D28-48FA-B48B-235F9CB92D7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5D420-CA16-42D5-9F13-AB32078454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76221" y="550416"/>
            <a:ext cx="5039557" cy="914400"/>
          </a:xfrm>
        </p:spPr>
        <p:txBody>
          <a:bodyPr>
            <a:normAutofit/>
          </a:bodyPr>
          <a:lstStyle/>
          <a:p>
            <a:r>
              <a:rPr lang="zh-CN" altLang="en-US" sz="5500" dirty="0">
                <a:latin typeface="黑体" panose="02010609060101010101" pitchFamily="49" charset="-122"/>
                <a:ea typeface="黑体" panose="02010609060101010101" pitchFamily="49" charset="-122"/>
              </a:rPr>
              <a:t>小兔子开铺子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D71CB70-F4E9-5F09-CEAE-FF6FC5B943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663" y="1573197"/>
            <a:ext cx="3587317" cy="35873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D35422D-46D7-CFBD-7231-0DCA572453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383" y="3062795"/>
            <a:ext cx="3244789" cy="324478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01D76C7-E7EF-DD20-B69F-1DAFEBD0ED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024" y="2369227"/>
            <a:ext cx="3244788" cy="32447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59047" y="620508"/>
            <a:ext cx="8646111" cy="661690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小兔子，开铺子。铺子里卖哪些东西呢？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E6E4F06E-1529-1472-5491-DF80F9C84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7020" y="2034992"/>
            <a:ext cx="1240731" cy="1120660"/>
          </a:xfrm>
          <a:prstGeom prst="rect">
            <a:avLst/>
          </a:prstGeom>
        </p:spPr>
      </p:pic>
      <p:pic>
        <p:nvPicPr>
          <p:cNvPr id="11" name="图形 10">
            <a:extLst>
              <a:ext uri="{FF2B5EF4-FFF2-40B4-BE49-F238E27FC236}">
                <a16:creationId xmlns:a16="http://schemas.microsoft.com/office/drawing/2014/main" id="{1EF0FEB7-6BFC-679B-5330-1CAF902DF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55270" y="3609278"/>
            <a:ext cx="838792" cy="1092013"/>
          </a:xfrm>
          <a:prstGeom prst="rect">
            <a:avLst/>
          </a:prstGeom>
        </p:spPr>
      </p:pic>
      <p:pic>
        <p:nvPicPr>
          <p:cNvPr id="17" name="图形 16">
            <a:extLst>
              <a:ext uri="{FF2B5EF4-FFF2-40B4-BE49-F238E27FC236}">
                <a16:creationId xmlns:a16="http://schemas.microsoft.com/office/drawing/2014/main" id="{CB51931E-C27B-B0DC-5B8A-F8CEBEA779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46404" y="5258827"/>
            <a:ext cx="771174" cy="917072"/>
          </a:xfrm>
          <a:prstGeom prst="rect">
            <a:avLst/>
          </a:prstGeom>
        </p:spPr>
      </p:pic>
      <p:pic>
        <p:nvPicPr>
          <p:cNvPr id="19" name="图形 18">
            <a:extLst>
              <a:ext uri="{FF2B5EF4-FFF2-40B4-BE49-F238E27FC236}">
                <a16:creationId xmlns:a16="http://schemas.microsoft.com/office/drawing/2014/main" id="{C9C26CD4-E296-2E79-1532-D6809E6546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79181" y="5258827"/>
            <a:ext cx="771174" cy="917072"/>
          </a:xfrm>
          <a:prstGeom prst="rect">
            <a:avLst/>
          </a:prstGeom>
        </p:spPr>
      </p:pic>
      <p:pic>
        <p:nvPicPr>
          <p:cNvPr id="21" name="图形 20">
            <a:extLst>
              <a:ext uri="{FF2B5EF4-FFF2-40B4-BE49-F238E27FC236}">
                <a16:creationId xmlns:a16="http://schemas.microsoft.com/office/drawing/2014/main" id="{06BFFB74-CDC8-0223-36CC-93810403A8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87326" y="5258827"/>
            <a:ext cx="771174" cy="917072"/>
          </a:xfrm>
          <a:prstGeom prst="rect">
            <a:avLst/>
          </a:prstGeom>
        </p:spPr>
      </p:pic>
      <p:pic>
        <p:nvPicPr>
          <p:cNvPr id="23" name="图形 22">
            <a:extLst>
              <a:ext uri="{FF2B5EF4-FFF2-40B4-BE49-F238E27FC236}">
                <a16:creationId xmlns:a16="http://schemas.microsoft.com/office/drawing/2014/main" id="{47E9F267-588C-FDF2-8AC7-8748349896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82103" y="2121778"/>
            <a:ext cx="298281" cy="994270"/>
          </a:xfrm>
          <a:prstGeom prst="rect">
            <a:avLst/>
          </a:prstGeom>
        </p:spPr>
      </p:pic>
      <p:pic>
        <p:nvPicPr>
          <p:cNvPr id="25" name="图形 24">
            <a:extLst>
              <a:ext uri="{FF2B5EF4-FFF2-40B4-BE49-F238E27FC236}">
                <a16:creationId xmlns:a16="http://schemas.microsoft.com/office/drawing/2014/main" id="{1AECC737-14A5-A4ED-00AD-0B2A01975D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82103" y="4927982"/>
            <a:ext cx="1243978" cy="661690"/>
          </a:xfrm>
          <a:prstGeom prst="rect">
            <a:avLst/>
          </a:prstGeom>
        </p:spPr>
      </p:pic>
      <p:pic>
        <p:nvPicPr>
          <p:cNvPr id="26" name="图形 25">
            <a:extLst>
              <a:ext uri="{FF2B5EF4-FFF2-40B4-BE49-F238E27FC236}">
                <a16:creationId xmlns:a16="http://schemas.microsoft.com/office/drawing/2014/main" id="{97131289-903A-2D9A-6E7D-8912B051EFD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219930" y="4927982"/>
            <a:ext cx="1243978" cy="661690"/>
          </a:xfrm>
          <a:prstGeom prst="rect">
            <a:avLst/>
          </a:prstGeom>
        </p:spPr>
      </p:pic>
      <p:pic>
        <p:nvPicPr>
          <p:cNvPr id="27" name="图形 26">
            <a:extLst>
              <a:ext uri="{FF2B5EF4-FFF2-40B4-BE49-F238E27FC236}">
                <a16:creationId xmlns:a16="http://schemas.microsoft.com/office/drawing/2014/main" id="{F6E14EAE-336D-95FB-416A-E8F414F7F6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57757" y="4927982"/>
            <a:ext cx="1243978" cy="661690"/>
          </a:xfrm>
          <a:prstGeom prst="rect">
            <a:avLst/>
          </a:prstGeom>
        </p:spPr>
      </p:pic>
      <p:pic>
        <p:nvPicPr>
          <p:cNvPr id="28" name="图形 27">
            <a:extLst>
              <a:ext uri="{FF2B5EF4-FFF2-40B4-BE49-F238E27FC236}">
                <a16:creationId xmlns:a16="http://schemas.microsoft.com/office/drawing/2014/main" id="{A8842E13-830F-5FD1-38BC-B848BD98471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38812" y="4332164"/>
            <a:ext cx="1243978" cy="661690"/>
          </a:xfrm>
          <a:prstGeom prst="rect">
            <a:avLst/>
          </a:prstGeom>
        </p:spPr>
      </p:pic>
      <p:pic>
        <p:nvPicPr>
          <p:cNvPr id="29" name="图形 28">
            <a:extLst>
              <a:ext uri="{FF2B5EF4-FFF2-40B4-BE49-F238E27FC236}">
                <a16:creationId xmlns:a16="http://schemas.microsoft.com/office/drawing/2014/main" id="{8BDA21B5-E34B-9A00-89D0-4259803ED7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76639" y="4332164"/>
            <a:ext cx="1243978" cy="661690"/>
          </a:xfrm>
          <a:prstGeom prst="rect">
            <a:avLst/>
          </a:prstGeom>
        </p:spPr>
      </p:pic>
      <p:pic>
        <p:nvPicPr>
          <p:cNvPr id="30" name="图形 29">
            <a:extLst>
              <a:ext uri="{FF2B5EF4-FFF2-40B4-BE49-F238E27FC236}">
                <a16:creationId xmlns:a16="http://schemas.microsoft.com/office/drawing/2014/main" id="{1A4A8241-5A78-86A7-9595-45528E717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96796" y="3609277"/>
            <a:ext cx="838792" cy="1092013"/>
          </a:xfrm>
          <a:prstGeom prst="rect">
            <a:avLst/>
          </a:prstGeom>
        </p:spPr>
      </p:pic>
      <p:pic>
        <p:nvPicPr>
          <p:cNvPr id="31" name="图形 30">
            <a:extLst>
              <a:ext uri="{FF2B5EF4-FFF2-40B4-BE49-F238E27FC236}">
                <a16:creationId xmlns:a16="http://schemas.microsoft.com/office/drawing/2014/main" id="{ED524508-8EB8-E30D-52E2-06BBD591D7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61390" y="2098187"/>
            <a:ext cx="298281" cy="994270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id="{A1B93DE7-159D-D14C-9301-CEFD2C9A0E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87453" y="2121778"/>
            <a:ext cx="298281" cy="994270"/>
          </a:xfrm>
          <a:prstGeom prst="rect">
            <a:avLst/>
          </a:prstGeom>
        </p:spPr>
      </p:pic>
      <p:pic>
        <p:nvPicPr>
          <p:cNvPr id="33" name="图形 32">
            <a:extLst>
              <a:ext uri="{FF2B5EF4-FFF2-40B4-BE49-F238E27FC236}">
                <a16:creationId xmlns:a16="http://schemas.microsoft.com/office/drawing/2014/main" id="{80CBAFC5-9815-037B-E0FC-474B62EDA2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95872" y="2098187"/>
            <a:ext cx="298281" cy="9942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9706" y="391758"/>
            <a:ext cx="4994429" cy="1650106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谁来买东西了？</a:t>
            </a:r>
            <a:br>
              <a:rPr lang="en-US" altLang="zh-CN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dirty="0">
                <a:solidFill>
                  <a:srgbClr val="92D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来了一群小猴子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A8DF4FE-6DE9-6FB0-D5E9-37B5BD2D4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706" y="1468143"/>
            <a:ext cx="2638887" cy="263888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61ACE35-C3DE-211C-38C1-8672B75357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89" y="1991898"/>
            <a:ext cx="2638887" cy="263888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6EE4D5-341C-2F69-12D3-D0BCD2D925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112" y="1836537"/>
            <a:ext cx="2638887" cy="263888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894A24A-DA9F-A3AC-46E8-3257C022DC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93" y="3646499"/>
            <a:ext cx="2638887" cy="263888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799145B-A244-362B-895D-A710452D9E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161" y="3698653"/>
            <a:ext cx="2638887" cy="263888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209FE91-263D-BF61-2AC0-EC75F6C0A2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98" y="3801861"/>
            <a:ext cx="2638887" cy="263888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70E3111-AEAC-A3D0-E5F5-C32CCE921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299" y="3646500"/>
            <a:ext cx="2638887" cy="263888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C1093B0-D929-4543-ED21-D32141548C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595" y="1291701"/>
            <a:ext cx="2638887" cy="26388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形 14">
            <a:extLst>
              <a:ext uri="{FF2B5EF4-FFF2-40B4-BE49-F238E27FC236}">
                <a16:creationId xmlns:a16="http://schemas.microsoft.com/office/drawing/2014/main" id="{A569B3F9-809D-539D-9550-0B5DA1F1B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7195" y="1821928"/>
            <a:ext cx="1240731" cy="1120660"/>
          </a:xfrm>
          <a:prstGeom prst="rect">
            <a:avLst/>
          </a:prstGeom>
        </p:spPr>
      </p:pic>
      <p:pic>
        <p:nvPicPr>
          <p:cNvPr id="16" name="图形 15">
            <a:extLst>
              <a:ext uri="{FF2B5EF4-FFF2-40B4-BE49-F238E27FC236}">
                <a16:creationId xmlns:a16="http://schemas.microsoft.com/office/drawing/2014/main" id="{78BBFCE4-6549-C20A-C9F1-C4DD120044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25445" y="3396214"/>
            <a:ext cx="838792" cy="1092013"/>
          </a:xfrm>
          <a:prstGeom prst="rect">
            <a:avLst/>
          </a:prstGeom>
        </p:spPr>
      </p:pic>
      <p:pic>
        <p:nvPicPr>
          <p:cNvPr id="17" name="图形 16">
            <a:extLst>
              <a:ext uri="{FF2B5EF4-FFF2-40B4-BE49-F238E27FC236}">
                <a16:creationId xmlns:a16="http://schemas.microsoft.com/office/drawing/2014/main" id="{16DD9D4E-3C17-C8B8-9DB9-6F6EBE8402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6579" y="5045763"/>
            <a:ext cx="771174" cy="917072"/>
          </a:xfrm>
          <a:prstGeom prst="rect">
            <a:avLst/>
          </a:prstGeom>
        </p:spPr>
      </p:pic>
      <p:pic>
        <p:nvPicPr>
          <p:cNvPr id="18" name="图形 17">
            <a:extLst>
              <a:ext uri="{FF2B5EF4-FFF2-40B4-BE49-F238E27FC236}">
                <a16:creationId xmlns:a16="http://schemas.microsoft.com/office/drawing/2014/main" id="{CDBD3E09-DD06-3CF9-3624-6687F5BBA2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49356" y="5045763"/>
            <a:ext cx="771174" cy="917072"/>
          </a:xfrm>
          <a:prstGeom prst="rect">
            <a:avLst/>
          </a:prstGeom>
        </p:spPr>
      </p:pic>
      <p:pic>
        <p:nvPicPr>
          <p:cNvPr id="19" name="图形 18">
            <a:extLst>
              <a:ext uri="{FF2B5EF4-FFF2-40B4-BE49-F238E27FC236}">
                <a16:creationId xmlns:a16="http://schemas.microsoft.com/office/drawing/2014/main" id="{DB4BEB3E-9DE8-D0F4-027C-BBF4B15053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57501" y="5045763"/>
            <a:ext cx="771174" cy="917072"/>
          </a:xfrm>
          <a:prstGeom prst="rect">
            <a:avLst/>
          </a:prstGeom>
        </p:spPr>
      </p:pic>
      <p:pic>
        <p:nvPicPr>
          <p:cNvPr id="20" name="图形 19">
            <a:extLst>
              <a:ext uri="{FF2B5EF4-FFF2-40B4-BE49-F238E27FC236}">
                <a16:creationId xmlns:a16="http://schemas.microsoft.com/office/drawing/2014/main" id="{5B77A1C2-306E-7D06-CA57-AE88C135DA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52278" y="1908714"/>
            <a:ext cx="298281" cy="994270"/>
          </a:xfrm>
          <a:prstGeom prst="rect">
            <a:avLst/>
          </a:prstGeom>
        </p:spPr>
      </p:pic>
      <p:pic>
        <p:nvPicPr>
          <p:cNvPr id="21" name="图形 20">
            <a:extLst>
              <a:ext uri="{FF2B5EF4-FFF2-40B4-BE49-F238E27FC236}">
                <a16:creationId xmlns:a16="http://schemas.microsoft.com/office/drawing/2014/main" id="{33DB42EF-9EE4-CF8C-A5E9-BB5FFF5F30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452278" y="4714918"/>
            <a:ext cx="1243978" cy="661690"/>
          </a:xfrm>
          <a:prstGeom prst="rect">
            <a:avLst/>
          </a:prstGeom>
        </p:spPr>
      </p:pic>
      <p:pic>
        <p:nvPicPr>
          <p:cNvPr id="22" name="图形 21">
            <a:extLst>
              <a:ext uri="{FF2B5EF4-FFF2-40B4-BE49-F238E27FC236}">
                <a16:creationId xmlns:a16="http://schemas.microsoft.com/office/drawing/2014/main" id="{DB67B0B5-6360-63D1-A289-1D247F348E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90105" y="4714918"/>
            <a:ext cx="1243978" cy="661690"/>
          </a:xfrm>
          <a:prstGeom prst="rect">
            <a:avLst/>
          </a:prstGeom>
        </p:spPr>
      </p:pic>
      <p:pic>
        <p:nvPicPr>
          <p:cNvPr id="23" name="图形 22">
            <a:extLst>
              <a:ext uri="{FF2B5EF4-FFF2-40B4-BE49-F238E27FC236}">
                <a16:creationId xmlns:a16="http://schemas.microsoft.com/office/drawing/2014/main" id="{2AFC657F-481B-FA99-76FA-AFF0C16314E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27932" y="4714918"/>
            <a:ext cx="1243978" cy="661690"/>
          </a:xfrm>
          <a:prstGeom prst="rect">
            <a:avLst/>
          </a:prstGeom>
        </p:spPr>
      </p:pic>
      <p:pic>
        <p:nvPicPr>
          <p:cNvPr id="24" name="图形 23">
            <a:extLst>
              <a:ext uri="{FF2B5EF4-FFF2-40B4-BE49-F238E27FC236}">
                <a16:creationId xmlns:a16="http://schemas.microsoft.com/office/drawing/2014/main" id="{A7FFAE1D-9997-307E-DD3F-3CF246A4399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08987" y="4119100"/>
            <a:ext cx="1243978" cy="661690"/>
          </a:xfrm>
          <a:prstGeom prst="rect">
            <a:avLst/>
          </a:prstGeom>
        </p:spPr>
      </p:pic>
      <p:pic>
        <p:nvPicPr>
          <p:cNvPr id="25" name="图形 24">
            <a:extLst>
              <a:ext uri="{FF2B5EF4-FFF2-40B4-BE49-F238E27FC236}">
                <a16:creationId xmlns:a16="http://schemas.microsoft.com/office/drawing/2014/main" id="{363A02AD-3EA6-7289-CAAD-06AB3B4AA04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846814" y="4119100"/>
            <a:ext cx="1243978" cy="661690"/>
          </a:xfrm>
          <a:prstGeom prst="rect">
            <a:avLst/>
          </a:prstGeom>
        </p:spPr>
      </p:pic>
      <p:pic>
        <p:nvPicPr>
          <p:cNvPr id="26" name="图形 25">
            <a:extLst>
              <a:ext uri="{FF2B5EF4-FFF2-40B4-BE49-F238E27FC236}">
                <a16:creationId xmlns:a16="http://schemas.microsoft.com/office/drawing/2014/main" id="{5FF9D499-5DEC-A7B9-0A34-E037C36B8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66971" y="3396213"/>
            <a:ext cx="838792" cy="1092013"/>
          </a:xfrm>
          <a:prstGeom prst="rect">
            <a:avLst/>
          </a:prstGeom>
        </p:spPr>
      </p:pic>
      <p:pic>
        <p:nvPicPr>
          <p:cNvPr id="27" name="图形 26">
            <a:extLst>
              <a:ext uri="{FF2B5EF4-FFF2-40B4-BE49-F238E27FC236}">
                <a16:creationId xmlns:a16="http://schemas.microsoft.com/office/drawing/2014/main" id="{CB839ECF-2059-1D47-0820-E4649CDCF0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31565" y="1885123"/>
            <a:ext cx="298281" cy="994270"/>
          </a:xfrm>
          <a:prstGeom prst="rect">
            <a:avLst/>
          </a:prstGeom>
        </p:spPr>
      </p:pic>
      <p:pic>
        <p:nvPicPr>
          <p:cNvPr id="28" name="图形 27">
            <a:extLst>
              <a:ext uri="{FF2B5EF4-FFF2-40B4-BE49-F238E27FC236}">
                <a16:creationId xmlns:a16="http://schemas.microsoft.com/office/drawing/2014/main" id="{A11C6BDA-0E14-C398-3D7A-03DC30703B8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57628" y="1908714"/>
            <a:ext cx="298281" cy="994270"/>
          </a:xfrm>
          <a:prstGeom prst="rect">
            <a:avLst/>
          </a:prstGeom>
        </p:spPr>
      </p:pic>
      <p:pic>
        <p:nvPicPr>
          <p:cNvPr id="29" name="图形 28">
            <a:extLst>
              <a:ext uri="{FF2B5EF4-FFF2-40B4-BE49-F238E27FC236}">
                <a16:creationId xmlns:a16="http://schemas.microsoft.com/office/drawing/2014/main" id="{80A6BD31-9AED-82B4-37E3-E46180883B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66047" y="1885123"/>
            <a:ext cx="298281" cy="994270"/>
          </a:xfrm>
          <a:prstGeom prst="rect">
            <a:avLst/>
          </a:prstGeom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CA6DB4FA-1407-A70D-C9BD-56FDA95ACF03}"/>
              </a:ext>
            </a:extLst>
          </p:cNvPr>
          <p:cNvSpPr txBox="1">
            <a:spLocks/>
          </p:cNvSpPr>
          <p:nvPr/>
        </p:nvSpPr>
        <p:spPr>
          <a:xfrm>
            <a:off x="1296012" y="1402691"/>
            <a:ext cx="1701183" cy="465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一张小桌子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C7B5244A-3126-ECDA-C8BD-AA2DF786DA55}"/>
              </a:ext>
            </a:extLst>
          </p:cNvPr>
          <p:cNvSpPr txBox="1">
            <a:spLocks/>
          </p:cNvSpPr>
          <p:nvPr/>
        </p:nvSpPr>
        <p:spPr>
          <a:xfrm>
            <a:off x="1074011" y="3133113"/>
            <a:ext cx="1701183" cy="465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两把小椅子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49C7DD0-D678-01DF-B1C4-77D96607FF77}"/>
              </a:ext>
            </a:extLst>
          </p:cNvPr>
          <p:cNvSpPr txBox="1">
            <a:spLocks/>
          </p:cNvSpPr>
          <p:nvPr/>
        </p:nvSpPr>
        <p:spPr>
          <a:xfrm>
            <a:off x="880178" y="4780790"/>
            <a:ext cx="1701183" cy="465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三双小袜子</a:t>
            </a: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488FD16F-289B-1A3F-9951-E56D40CE9A49}"/>
              </a:ext>
            </a:extLst>
          </p:cNvPr>
          <p:cNvSpPr txBox="1">
            <a:spLocks/>
          </p:cNvSpPr>
          <p:nvPr/>
        </p:nvSpPr>
        <p:spPr>
          <a:xfrm>
            <a:off x="9223653" y="3886346"/>
            <a:ext cx="1701183" cy="465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五顶小帽子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2961B7B5-C129-57AF-4B1D-0A4DD278D4ED}"/>
              </a:ext>
            </a:extLst>
          </p:cNvPr>
          <p:cNvSpPr txBox="1">
            <a:spLocks/>
          </p:cNvSpPr>
          <p:nvPr/>
        </p:nvSpPr>
        <p:spPr>
          <a:xfrm>
            <a:off x="8721318" y="1249068"/>
            <a:ext cx="1701183" cy="465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四个小瓶子</a:t>
            </a: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1058E333-6A8C-9BA9-13DA-F32298199738}"/>
              </a:ext>
            </a:extLst>
          </p:cNvPr>
          <p:cNvSpPr txBox="1">
            <a:spLocks/>
          </p:cNvSpPr>
          <p:nvPr/>
        </p:nvSpPr>
        <p:spPr>
          <a:xfrm>
            <a:off x="4164775" y="479284"/>
            <a:ext cx="3762984" cy="578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小猴子买走了哪些东西</a:t>
            </a:r>
            <a:r>
              <a:rPr lang="zh-CN" altLang="en-US" sz="2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小兔子东西卖完了，</a:t>
            </a:r>
          </a:p>
          <a:p>
            <a:r>
              <a:rPr lang="zh-CN" altLang="en-US" sz="36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明天再来开铺子。</a:t>
            </a:r>
          </a:p>
          <a:p>
            <a:endParaRPr lang="zh-CN" altLang="en-US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C2941B3-6444-BE32-63FB-EAD7ECE783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834" y="2070716"/>
            <a:ext cx="3332455" cy="333245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FF3CF48-A54C-6892-AEBB-0C672585EE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709" y="2900614"/>
            <a:ext cx="2554181" cy="255418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AA92DDC-9734-BCD5-C9FD-B6816AF41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2" t="9037" r="27092" b="15339"/>
          <a:stretch/>
        </p:blipFill>
        <p:spPr>
          <a:xfrm>
            <a:off x="9062624" y="1239779"/>
            <a:ext cx="2291176" cy="41633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小兔子开铺子</a:t>
            </a:r>
            <a:endParaRPr lang="zh-CN" altLang="en-US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197963" cy="33841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小兔子，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开铺子。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一张小桌子，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两把小椅子，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三双小袜子，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四个小瓶子，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五顶小帽子。</a:t>
            </a:r>
          </a:p>
          <a:p>
            <a:endParaRPr lang="zh-CN" altLang="en-US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901440" y="1764665"/>
            <a:ext cx="3218451" cy="42131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来了一群小猴子，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买走了，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一张小桌子，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两把小椅子，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三双小袜子，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四个小瓶子，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五顶小帽子。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小兔子东西卖完了，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明天再来开铺子。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58034CF-0B25-72ED-5E10-46BE745B6B99}"/>
              </a:ext>
            </a:extLst>
          </p:cNvPr>
          <p:cNvGrpSpPr/>
          <p:nvPr/>
        </p:nvGrpSpPr>
        <p:grpSpPr>
          <a:xfrm>
            <a:off x="6751257" y="880187"/>
            <a:ext cx="4967033" cy="2755062"/>
            <a:chOff x="1702663" y="1573197"/>
            <a:chExt cx="8535509" cy="473438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08E8629-FACF-6816-69E6-0AD81A891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663" y="1573197"/>
              <a:ext cx="3587317" cy="3587317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0186895-2A4E-5AAA-9209-652880575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3383" y="3062795"/>
              <a:ext cx="3244789" cy="324478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EF98481-2B06-F081-4D9B-15C406698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024" y="2369227"/>
              <a:ext cx="3244788" cy="3244788"/>
            </a:xfrm>
            <a:prstGeom prst="rect">
              <a:avLst/>
            </a:prstGeom>
          </p:spPr>
        </p:pic>
      </p:grpSp>
      <p:pic>
        <p:nvPicPr>
          <p:cNvPr id="11" name="小兔子开铺子">
            <a:hlinkClick r:id="" action="ppaction://media"/>
            <a:extLst>
              <a:ext uri="{FF2B5EF4-FFF2-40B4-BE49-F238E27FC236}">
                <a16:creationId xmlns:a16="http://schemas.microsoft.com/office/drawing/2014/main" id="{E390C4D1-1280-138C-6222-6A378392AA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23822" y="520978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83"/>
    </mc:Choice>
    <mc:Fallback xmlns="">
      <p:transition spd="slow" advTm="292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31" y="72197"/>
            <a:ext cx="11414538" cy="6420678"/>
          </a:xfr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TQ2MWM5NzRjMWM4MDQ2NzA0YjRkYjFhNzVlNDdiY2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149</Words>
  <Application>Microsoft Office PowerPoint</Application>
  <PresentationFormat>宽屏</PresentationFormat>
  <Paragraphs>28</Paragraphs>
  <Slides>7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等线 Light</vt:lpstr>
      <vt:lpstr>黑体</vt:lpstr>
      <vt:lpstr>Arial</vt:lpstr>
      <vt:lpstr>Office 主题​​</vt:lpstr>
      <vt:lpstr>小兔子开铺子</vt:lpstr>
      <vt:lpstr>小兔子，开铺子。铺子里卖哪些东西呢？</vt:lpstr>
      <vt:lpstr>谁来买东西了？ 来了一群小猴子</vt:lpstr>
      <vt:lpstr>PowerPoint 演示文稿</vt:lpstr>
      <vt:lpstr>PowerPoint 演示文稿</vt:lpstr>
      <vt:lpstr>小兔子开铺子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MARSHALL LUCKY</dc:creator>
  <cp:lastModifiedBy>challen zhou</cp:lastModifiedBy>
  <cp:revision>12</cp:revision>
  <dcterms:created xsi:type="dcterms:W3CDTF">2023-08-03T13:09:00Z</dcterms:created>
  <dcterms:modified xsi:type="dcterms:W3CDTF">2025-02-27T07:05:41Z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E9DA5A76C38B451B88686E791B25BBCB_12</vt:lpwstr>
  </property>
  <property fmtid="{D5CDD505-2E9C-101B-9397-08002B2CF9AE}" pid="3" name="KSOProductBuildVer">
    <vt:lpwstr>2052-12.1.0.15712</vt:lpwstr>
  </property>
</Properties>
</file>