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3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89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19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1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84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2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16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45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63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1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26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497DB-8794-4530-BC0F-768B742A2721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69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31750"/>
            <a:ext cx="9107487" cy="693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71800" y="1484784"/>
            <a:ext cx="3382938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zh-CN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找一找</a:t>
            </a:r>
            <a:endParaRPr lang="zh-CN" alt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648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9269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ic.58pic.com/58pic/15/41/63/62z58PICSfp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147036"/>
            <a:ext cx="3310677" cy="64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梯形 3"/>
          <p:cNvSpPr/>
          <p:nvPr/>
        </p:nvSpPr>
        <p:spPr>
          <a:xfrm flipV="1">
            <a:off x="1015472" y="2924943"/>
            <a:ext cx="3672408" cy="2300373"/>
          </a:xfrm>
          <a:prstGeom prst="trapezoid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梯形 8"/>
          <p:cNvSpPr/>
          <p:nvPr/>
        </p:nvSpPr>
        <p:spPr>
          <a:xfrm>
            <a:off x="6084168" y="4005064"/>
            <a:ext cx="1584176" cy="936000"/>
          </a:xfrm>
          <a:prstGeom prst="trapezoid">
            <a:avLst>
              <a:gd name="adj" fmla="val 9971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00.c.aliimg.com/img/ibank/2014/011/806/1442608110_966667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 b="9826"/>
          <a:stretch/>
        </p:blipFill>
        <p:spPr bwMode="auto">
          <a:xfrm>
            <a:off x="211030" y="188638"/>
            <a:ext cx="5290211" cy="346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icm.photophoto.cn/004/035/005/03500500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5535" r="5101"/>
          <a:stretch/>
        </p:blipFill>
        <p:spPr bwMode="auto">
          <a:xfrm>
            <a:off x="5035899" y="2237363"/>
            <a:ext cx="3718940" cy="450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梯形 3"/>
          <p:cNvSpPr/>
          <p:nvPr/>
        </p:nvSpPr>
        <p:spPr>
          <a:xfrm rot="-60000" flipV="1">
            <a:off x="1200965" y="791228"/>
            <a:ext cx="3672408" cy="1560788"/>
          </a:xfrm>
          <a:prstGeom prst="trapezoid">
            <a:avLst>
              <a:gd name="adj" fmla="val 45743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梯形 5"/>
          <p:cNvSpPr/>
          <p:nvPr/>
        </p:nvSpPr>
        <p:spPr>
          <a:xfrm rot="60000">
            <a:off x="5271151" y="2492984"/>
            <a:ext cx="3203707" cy="1430443"/>
          </a:xfrm>
          <a:prstGeom prst="trapezoid">
            <a:avLst>
              <a:gd name="adj" fmla="val 69325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23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http://p1.so.qhmsg.com/t0144b8b08b293352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2" r="11428"/>
          <a:stretch/>
        </p:blipFill>
        <p:spPr bwMode="auto">
          <a:xfrm>
            <a:off x="395536" y="2317383"/>
            <a:ext cx="4199510" cy="447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花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6632"/>
            <a:ext cx="4032448" cy="5252689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梯形 5"/>
          <p:cNvSpPr/>
          <p:nvPr/>
        </p:nvSpPr>
        <p:spPr>
          <a:xfrm rot="-60000" flipV="1">
            <a:off x="5463201" y="2533131"/>
            <a:ext cx="2715497" cy="2119758"/>
          </a:xfrm>
          <a:prstGeom prst="trapezoid">
            <a:avLst>
              <a:gd name="adj" fmla="val 21925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梯形 6"/>
          <p:cNvSpPr/>
          <p:nvPr/>
        </p:nvSpPr>
        <p:spPr>
          <a:xfrm>
            <a:off x="1619672" y="3220237"/>
            <a:ext cx="2232248" cy="3377115"/>
          </a:xfrm>
          <a:prstGeom prst="trapezoid">
            <a:avLst>
              <a:gd name="adj" fmla="val 211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41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</Words>
  <Application>Microsoft Office PowerPoint</Application>
  <PresentationFormat>全屏显示(4:3)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找一找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6</cp:revision>
  <dcterms:created xsi:type="dcterms:W3CDTF">2016-09-21T15:01:58Z</dcterms:created>
  <dcterms:modified xsi:type="dcterms:W3CDTF">2017-05-10T15:59:12Z</dcterms:modified>
</cp:coreProperties>
</file>