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6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610043"/>
            <a:ext cx="9144000" cy="2387600"/>
          </a:xfrm>
        </p:spPr>
        <p:txBody>
          <a:bodyPr/>
          <a:lstStyle/>
          <a:p>
            <a:r>
              <a:rPr lang="zh-CN" altLang="en-US" sz="7200" b="1"/>
              <a:t>值</a:t>
            </a:r>
            <a:r>
              <a:rPr lang="en-US" altLang="zh-CN" sz="7200" b="1"/>
              <a:t> </a:t>
            </a:r>
            <a:r>
              <a:rPr lang="zh-CN" altLang="en-US" sz="7200" b="1"/>
              <a:t>日</a:t>
            </a:r>
            <a:r>
              <a:rPr lang="en-US" altLang="zh-CN" sz="7200" b="1"/>
              <a:t> </a:t>
            </a:r>
            <a:r>
              <a:rPr lang="zh-CN" altLang="en-US" sz="7200" b="1"/>
              <a:t>生</a:t>
            </a:r>
            <a:r>
              <a:rPr lang="en-US" altLang="zh-CN" sz="7200" b="1"/>
              <a:t> </a:t>
            </a:r>
            <a:r>
              <a:rPr lang="zh-CN" altLang="en-US" sz="7200" b="1"/>
              <a:t>的</a:t>
            </a:r>
            <a:r>
              <a:rPr lang="en-US" altLang="zh-CN" sz="7200" b="1"/>
              <a:t> </a:t>
            </a:r>
            <a:r>
              <a:rPr lang="zh-CN" altLang="en-US" sz="7200" b="1"/>
              <a:t>工</a:t>
            </a:r>
            <a:r>
              <a:rPr lang="en-US" altLang="zh-CN" sz="7200" b="1"/>
              <a:t> </a:t>
            </a:r>
            <a:r>
              <a:rPr lang="zh-CN" altLang="en-US" sz="7200" b="1"/>
              <a:t>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晨间接待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6E2F3EF-D182-B3B8-D23A-7543CD47D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499" y="1563367"/>
            <a:ext cx="7937001" cy="529463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000">
                <a:sym typeface="+mn-ea"/>
              </a:rPr>
              <a:t>照顾花草</a:t>
            </a:r>
            <a:endParaRPr lang="zh-CN" altLang="en-US" sz="40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6382C8-96EE-EE72-79D9-F40CA16AE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4" y="1809324"/>
            <a:ext cx="3600000" cy="46285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8A30C8E-E74A-71D2-0B45-0E16E161D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89" y="2417918"/>
            <a:ext cx="6266667" cy="31333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分发餐具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D8DDDC0-E5FA-C5E5-F88C-4312F5E91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68" y="1690688"/>
            <a:ext cx="7785263" cy="495594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整理图书和玩具</a:t>
            </a:r>
            <a:endParaRPr lang="en-US" altLang="zh-CN" sz="400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8275780-FAC1-C308-0F4D-EA22E1221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1" y="1690688"/>
            <a:ext cx="3667125" cy="4928932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1796313-5401-C263-277D-F1A09B16D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377" y="1550018"/>
            <a:ext cx="5104762" cy="49428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CN" altLang="en-US" sz="4000"/>
              <a:t>打扫卫生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96CB96E-381C-7B06-D980-E63117C34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14" y="1690688"/>
            <a:ext cx="7377372" cy="515432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47980"/>
            <a:ext cx="5829300" cy="5829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99610" y="3049270"/>
            <a:ext cx="10515600" cy="1325563"/>
          </a:xfrm>
        </p:spPr>
        <p:txBody>
          <a:bodyPr/>
          <a:lstStyle/>
          <a:p>
            <a:r>
              <a:rPr lang="zh-CN" altLang="en-US"/>
              <a:t>值日生还有什么工作？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I2OGUzNTBhMjQ1MDUyOTNhYWEzMDU1ZGM5YTc4Z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Office PowerPoint</Application>
  <PresentationFormat>宽屏</PresentationFormat>
  <Paragraphs>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Arial</vt:lpstr>
      <vt:lpstr>Calibri</vt:lpstr>
      <vt:lpstr>WPS</vt:lpstr>
      <vt:lpstr>值 日 生 的 工 作</vt:lpstr>
      <vt:lpstr>晨间接待</vt:lpstr>
      <vt:lpstr>PowerPoint 演示文稿</vt:lpstr>
      <vt:lpstr>分发餐具</vt:lpstr>
      <vt:lpstr>整理图书和玩具</vt:lpstr>
      <vt:lpstr>打扫卫生</vt:lpstr>
      <vt:lpstr>值日生还有什么工作？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challen zhou</cp:lastModifiedBy>
  <cp:revision>16</cp:revision>
  <dcterms:created xsi:type="dcterms:W3CDTF">2023-08-09T12:44:00Z</dcterms:created>
  <dcterms:modified xsi:type="dcterms:W3CDTF">2025-04-03T06:13:31Z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2052-12.1.0.16929</vt:lpwstr>
  </property>
</Properties>
</file>