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9" r:id="rId4"/>
    <p:sldId id="320" r:id="rId5"/>
    <p:sldId id="270" r:id="rId6"/>
    <p:sldId id="293" r:id="rId7"/>
    <p:sldId id="316" r:id="rId8"/>
    <p:sldId id="332" r:id="rId9"/>
    <p:sldId id="295" r:id="rId10"/>
    <p:sldId id="304" r:id="rId11"/>
    <p:sldId id="329" r:id="rId12"/>
    <p:sldId id="330" r:id="rId13"/>
    <p:sldId id="331" r:id="rId14"/>
    <p:sldId id="333" r:id="rId15"/>
    <p:sldId id="323" r:id="rId16"/>
    <p:sldId id="321" r:id="rId17"/>
    <p:sldId id="324" r:id="rId1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FAB2"/>
    <a:srgbClr val="FF0000"/>
    <a:srgbClr val="009900"/>
    <a:srgbClr val="FF99CC"/>
    <a:srgbClr val="FFCCFF"/>
    <a:srgbClr val="6600FF"/>
    <a:srgbClr val="FFFF66"/>
    <a:srgbClr val="FFFF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6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-10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E1D15-ADC9-407E-8503-44AB5E8FD22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0F909-3B53-49F7-B54A-78F7896A0C0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F2AC7-35B4-42B7-A526-3CCD2915B2C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CDF2CE-3B28-4F9B-B999-B25A43475A7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33F504-6CE0-497B-8DC7-BE1F0A51BD7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557F2C-914C-42AE-9281-B1D237313AA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4B1F6-7784-4352-8C3C-7C9B435F010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7176B-4FB1-4880-A213-8C53BF16A62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8A919-B496-488D-B034-12326BC6C3A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B502B8-FE45-4536-ACA6-009F8B3D1E5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B954BB-9666-4C61-AE96-B69B5A9C5C8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buFontTx/>
              <a:buNone/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60FCC3EF-A681-4630-B683-210B52D0C81D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microsoft.com/office/2007/relationships/hdphoto" Target="../media/image5.wdp"/><Relationship Id="rId3" Type="http://schemas.openxmlformats.org/officeDocument/2006/relationships/image" Target="../media/image4.jpe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7" descr="c:\users\lenovo\appdata\roaming\360se6\User Data\temp\2531170_095738279824_2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4"/>
          <a:stretch>
            <a:fillRect/>
          </a:stretch>
        </p:blipFill>
        <p:spPr bwMode="auto">
          <a:xfrm>
            <a:off x="-12700" y="0"/>
            <a:ext cx="91567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174999"/>
            <a:ext cx="6121400" cy="1470025"/>
          </a:xfrm>
          <a:ln>
            <a:miter/>
          </a:ln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马路上的数字</a:t>
            </a:r>
            <a:endParaRPr lang="zh-CN" altLang="en-US" sz="6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9" name="WordArt 4"/>
          <p:cNvSpPr>
            <a:spLocks noChangeArrowheads="1" noChangeShapeType="1" noTextEdit="1"/>
          </p:cNvSpPr>
          <p:nvPr/>
        </p:nvSpPr>
        <p:spPr bwMode="auto">
          <a:xfrm>
            <a:off x="468313" y="2998788"/>
            <a:ext cx="503237" cy="877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000" b="1" kern="10">
                <a:ln w="9525">
                  <a:solidFill>
                    <a:schemeClr val="tx1"/>
                  </a:solidFill>
                  <a:round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0</a:t>
            </a:r>
            <a:endParaRPr lang="zh-CN" altLang="en-US" sz="4000" b="1" kern="10">
              <a:ln w="9525">
                <a:solidFill>
                  <a:schemeClr val="tx1"/>
                </a:solidFill>
                <a:round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40" name="WordArt 5"/>
          <p:cNvSpPr>
            <a:spLocks noChangeArrowheads="1" noChangeShapeType="1" noTextEdit="1"/>
          </p:cNvSpPr>
          <p:nvPr/>
        </p:nvSpPr>
        <p:spPr bwMode="auto">
          <a:xfrm>
            <a:off x="1357313" y="2997200"/>
            <a:ext cx="347662" cy="881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000" b="1" kern="10">
                <a:ln w="9525">
                  <a:solidFill>
                    <a:schemeClr val="tx1"/>
                  </a:solidFill>
                  <a:round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1</a:t>
            </a:r>
            <a:endParaRPr lang="zh-CN" altLang="en-US" sz="4000" b="1" kern="10">
              <a:ln w="9525">
                <a:solidFill>
                  <a:schemeClr val="tx1"/>
                </a:solidFill>
                <a:round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41" name="WordArt 6"/>
          <p:cNvSpPr>
            <a:spLocks noChangeArrowheads="1" noChangeShapeType="1" noTextEdit="1"/>
          </p:cNvSpPr>
          <p:nvPr/>
        </p:nvSpPr>
        <p:spPr bwMode="auto">
          <a:xfrm>
            <a:off x="2139950" y="2997200"/>
            <a:ext cx="503238" cy="881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000" b="1" kern="10">
                <a:ln w="9525">
                  <a:solidFill>
                    <a:schemeClr val="tx1"/>
                  </a:solidFill>
                  <a:round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endParaRPr lang="zh-CN" altLang="en-US" sz="4000" b="1" kern="10">
              <a:ln w="9525">
                <a:solidFill>
                  <a:schemeClr val="tx1"/>
                </a:solidFill>
                <a:round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42" name="WordArt 7"/>
          <p:cNvSpPr>
            <a:spLocks noChangeArrowheads="1" noChangeShapeType="1" noTextEdit="1"/>
          </p:cNvSpPr>
          <p:nvPr/>
        </p:nvSpPr>
        <p:spPr bwMode="auto">
          <a:xfrm>
            <a:off x="3030538" y="2997200"/>
            <a:ext cx="503237" cy="881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000" b="1" kern="10">
                <a:ln w="9525">
                  <a:solidFill>
                    <a:schemeClr val="tx1"/>
                  </a:solidFill>
                  <a:round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3</a:t>
            </a:r>
            <a:endParaRPr lang="zh-CN" altLang="en-US" sz="4000" b="1" kern="10">
              <a:ln w="9525">
                <a:solidFill>
                  <a:schemeClr val="tx1"/>
                </a:solidFill>
                <a:round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43" name="WordArt 8"/>
          <p:cNvSpPr>
            <a:spLocks noChangeArrowheads="1" noChangeShapeType="1" noTextEdit="1"/>
          </p:cNvSpPr>
          <p:nvPr/>
        </p:nvSpPr>
        <p:spPr bwMode="auto">
          <a:xfrm>
            <a:off x="3921125" y="2997200"/>
            <a:ext cx="503238" cy="881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000" b="1" kern="10">
                <a:ln w="9525">
                  <a:solidFill>
                    <a:schemeClr val="tx1"/>
                  </a:solidFill>
                  <a:round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4</a:t>
            </a:r>
            <a:endParaRPr lang="zh-CN" altLang="en-US" sz="4000" b="1" kern="10">
              <a:ln w="9525">
                <a:solidFill>
                  <a:schemeClr val="tx1"/>
                </a:solidFill>
                <a:round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44" name="WordArt 9"/>
          <p:cNvSpPr>
            <a:spLocks noChangeArrowheads="1" noChangeShapeType="1" noTextEdit="1"/>
          </p:cNvSpPr>
          <p:nvPr/>
        </p:nvSpPr>
        <p:spPr bwMode="auto">
          <a:xfrm>
            <a:off x="4811713" y="2997200"/>
            <a:ext cx="503237" cy="881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000" b="1" kern="10">
                <a:ln w="9525">
                  <a:solidFill>
                    <a:schemeClr val="tx1"/>
                  </a:solidFill>
                  <a:round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5</a:t>
            </a:r>
            <a:endParaRPr lang="zh-CN" altLang="en-US" sz="4000" b="1" kern="10">
              <a:ln w="9525">
                <a:solidFill>
                  <a:schemeClr val="tx1"/>
                </a:solidFill>
                <a:round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45" name="WordArt 10"/>
          <p:cNvSpPr>
            <a:spLocks noChangeArrowheads="1" noChangeShapeType="1" noTextEdit="1"/>
          </p:cNvSpPr>
          <p:nvPr/>
        </p:nvSpPr>
        <p:spPr bwMode="auto">
          <a:xfrm>
            <a:off x="5702300" y="2997200"/>
            <a:ext cx="503238" cy="881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000" b="1" kern="10">
                <a:ln w="9525">
                  <a:solidFill>
                    <a:schemeClr val="tx1"/>
                  </a:solidFill>
                  <a:round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6</a:t>
            </a:r>
            <a:endParaRPr lang="zh-CN" altLang="en-US" sz="4000" b="1" kern="10">
              <a:ln w="9525">
                <a:solidFill>
                  <a:schemeClr val="tx1"/>
                </a:solidFill>
                <a:round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46" name="WordArt 11"/>
          <p:cNvSpPr>
            <a:spLocks noChangeArrowheads="1" noChangeShapeType="1" noTextEdit="1"/>
          </p:cNvSpPr>
          <p:nvPr/>
        </p:nvSpPr>
        <p:spPr bwMode="auto">
          <a:xfrm>
            <a:off x="6592888" y="2997200"/>
            <a:ext cx="508000" cy="882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000" b="1" kern="10">
                <a:ln w="9525">
                  <a:solidFill>
                    <a:schemeClr val="tx1"/>
                  </a:solidFill>
                  <a:round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7</a:t>
            </a:r>
            <a:endParaRPr lang="zh-CN" altLang="en-US" sz="4000" b="1" kern="10">
              <a:ln w="9525">
                <a:solidFill>
                  <a:schemeClr val="tx1"/>
                </a:solidFill>
                <a:round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47" name="WordArt 12"/>
          <p:cNvSpPr>
            <a:spLocks noChangeArrowheads="1" noChangeShapeType="1" noTextEdit="1"/>
          </p:cNvSpPr>
          <p:nvPr/>
        </p:nvSpPr>
        <p:spPr bwMode="auto">
          <a:xfrm>
            <a:off x="7486650" y="2997200"/>
            <a:ext cx="508000" cy="882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000" b="1" kern="10">
                <a:ln w="9525">
                  <a:solidFill>
                    <a:schemeClr val="tx1"/>
                  </a:solidFill>
                  <a:round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8</a:t>
            </a:r>
            <a:endParaRPr lang="zh-CN" altLang="en-US" sz="4000" b="1" kern="10">
              <a:ln w="9525">
                <a:solidFill>
                  <a:schemeClr val="tx1"/>
                </a:solidFill>
                <a:round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48" name="WordArt 13"/>
          <p:cNvSpPr>
            <a:spLocks noChangeArrowheads="1" noChangeShapeType="1" noTextEdit="1"/>
          </p:cNvSpPr>
          <p:nvPr/>
        </p:nvSpPr>
        <p:spPr bwMode="auto">
          <a:xfrm>
            <a:off x="8380413" y="2997200"/>
            <a:ext cx="503237" cy="881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000" b="1" kern="10">
                <a:ln w="9525">
                  <a:solidFill>
                    <a:schemeClr val="tx1"/>
                  </a:solidFill>
                  <a:round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9</a:t>
            </a:r>
            <a:endParaRPr lang="zh-CN" altLang="en-US" sz="4000" b="1" kern="10">
              <a:ln w="9525">
                <a:solidFill>
                  <a:schemeClr val="tx1"/>
                </a:solidFill>
                <a:round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9" grpId="0" animBg="1"/>
      <p:bldP spid="4140" grpId="0" animBg="1"/>
      <p:bldP spid="4141" grpId="0" animBg="1"/>
      <p:bldP spid="4142" grpId="0" animBg="1"/>
      <p:bldP spid="4143" grpId="0" animBg="1"/>
      <p:bldP spid="4144" grpId="0" animBg="1"/>
      <p:bldP spid="4145" grpId="0" animBg="1"/>
      <p:bldP spid="4146" grpId="0" animBg="1"/>
      <p:bldP spid="4147" grpId="0" animBg="1"/>
      <p:bldP spid="41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01.c.aliimg.com/img/ibank/2011/831/970/372079138_2009808712.jp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1"/>
            <a:ext cx="5771058" cy="3792410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dn.feeyo.com/news/120628/12062802272623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73016"/>
            <a:ext cx="4944517" cy="3103474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6687" y="1378499"/>
            <a:ext cx="615553" cy="11864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超市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1840" y="4818964"/>
            <a:ext cx="615553" cy="12023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机场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67200" y="1676400"/>
            <a:ext cx="17526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029200" y="228600"/>
            <a:ext cx="17526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670" y="519430"/>
            <a:ext cx="8373110" cy="581977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875" y="344805"/>
            <a:ext cx="8826500" cy="623062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lub0.autoimg.cn/album/userphotos/2014/11/30/23/500_29519820-5218-36kh-9men-n202a6819d76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3" b="5169"/>
          <a:stretch>
            <a:fillRect/>
          </a:stretch>
        </p:blipFill>
        <p:spPr bwMode="auto">
          <a:xfrm>
            <a:off x="1895810" y="420914"/>
            <a:ext cx="5408389" cy="2890897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lub1.autoimg.cn/album/userphotos/2014/11/30/23/500_30415650-5249-3ttk-k59t-n202a8chtt7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r="13265" b="5046"/>
          <a:stretch>
            <a:fillRect/>
          </a:stretch>
        </p:blipFill>
        <p:spPr bwMode="auto">
          <a:xfrm>
            <a:off x="5106639" y="3645023"/>
            <a:ext cx="3809449" cy="2990067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lub1.autoimg.cn/album/userphotos/2014/11/30/23/500_29352370-5208-dkml-chde-n202ahdg89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00" y="3645024"/>
            <a:ext cx="4442605" cy="2990067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048250" cy="37814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805" y="3279140"/>
            <a:ext cx="5370195" cy="35788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2215" y="3769360"/>
            <a:ext cx="5391785" cy="30333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652260" cy="37693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51255" y="4855210"/>
            <a:ext cx="22847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限速标志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347335" cy="34105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51255" y="4855210"/>
            <a:ext cx="22847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限高标志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210" y="2646680"/>
            <a:ext cx="5431790" cy="421132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51255" y="4855210"/>
            <a:ext cx="22847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限重标志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55" y="71755"/>
            <a:ext cx="5934075" cy="3086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745" y="3253740"/>
            <a:ext cx="4762500" cy="357187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51255" y="4855210"/>
            <a:ext cx="22847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路程标志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5965" y="352425"/>
            <a:ext cx="4598035" cy="61309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0830"/>
            <a:ext cx="4803775" cy="252920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2475" y="2057400"/>
            <a:ext cx="4581525" cy="4800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" y="0"/>
            <a:ext cx="5053330" cy="379031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14370"/>
            <a:ext cx="4762500" cy="35718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945" y="3115310"/>
            <a:ext cx="4305300" cy="36709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345" y="100330"/>
            <a:ext cx="6184900" cy="30867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62" y="0"/>
            <a:ext cx="91690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78" y="0"/>
            <a:ext cx="9166073" cy="685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1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2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5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6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7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8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9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10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11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12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13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14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15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16" grpId="1"/>
      <p:bldP spid="15" grpId="0"/>
      <p:bldP spid="15" grpId="1"/>
      <p:bldP spid="14" grpId="0"/>
      <p:bldP spid="14" grpId="1"/>
      <p:bldP spid="13" grpId="0"/>
      <p:bldP spid="13" grpId="1"/>
      <p:bldP spid="12" grpId="0"/>
      <p:bldP spid="12" grpId="1"/>
      <p:bldP spid="11" grpId="0"/>
      <p:bldP spid="11" grpId="1"/>
      <p:bldP spid="10" grpId="0"/>
      <p:bldP spid="10" grpId="1"/>
      <p:bldP spid="9" grpId="0"/>
      <p:bldP spid="9" grpId="1"/>
      <p:bldP spid="8" grpId="0"/>
      <p:bldP spid="8" grpId="1"/>
      <p:bldP spid="7" grpId="0"/>
      <p:bldP spid="7" grpId="1"/>
      <p:bldP spid="6" grpId="0"/>
      <p:bldP spid="6" grpId="1"/>
      <p:bldP spid="5" grpId="0"/>
      <p:bldP spid="5" grpId="1"/>
      <p:bldP spid="4" grpId="0"/>
      <p:bldP spid="4" grpId="1"/>
      <p:bldP spid="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78" y="0"/>
            <a:ext cx="9166073" cy="685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1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2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5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6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7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8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9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55976" y="1161407"/>
            <a:ext cx="709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3200" dirty="0" smtClean="0">
                <a:solidFill>
                  <a:srgbClr val="FF0000"/>
                </a:solidFill>
              </a:rPr>
              <a:t>10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746885" y="3222625"/>
            <a:ext cx="5116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红路灯上的数字是在倒计时，提醒司机注意时间，遵守交通规则：红灯停，绿灯行。</a:t>
            </a:r>
            <a:endParaRPr lang="zh-CN" altLang="en-US" sz="1600" b="1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16" grpId="1"/>
      <p:bldP spid="15" grpId="0"/>
      <p:bldP spid="15" grpId="1"/>
      <p:bldP spid="14" grpId="0"/>
      <p:bldP spid="14" grpId="1"/>
      <p:bldP spid="13" grpId="0"/>
      <p:bldP spid="13" grpId="1"/>
      <p:bldP spid="12" grpId="0"/>
      <p:bldP spid="12" grpId="1"/>
      <p:bldP spid="11" grpId="0"/>
      <p:bldP spid="11" grpId="1"/>
      <p:bldP spid="10" grpId="0"/>
      <p:bldP spid="10" grpId="1"/>
      <p:bldP spid="9" grpId="0"/>
      <p:bldP spid="9" grpId="1"/>
      <p:bldP spid="8" grpId="1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WPS 演示</Application>
  <PresentationFormat>全屏显示(4:3)</PresentationFormat>
  <Paragraphs>86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黑体</vt:lpstr>
      <vt:lpstr>楷体</vt:lpstr>
      <vt:lpstr>Arial Unicode MS</vt:lpstr>
      <vt:lpstr>Calibri</vt:lpstr>
      <vt:lpstr>默认设计模板</vt:lpstr>
      <vt:lpstr>马路上的数字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张晓蕾</cp:lastModifiedBy>
  <cp:revision>56</cp:revision>
  <dcterms:created xsi:type="dcterms:W3CDTF">2015-03-18T01:32:00Z</dcterms:created>
  <dcterms:modified xsi:type="dcterms:W3CDTF">2021-08-01T02:12:38Z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