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38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83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479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81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66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40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79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24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89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01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2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A253-A012-49BD-B3D3-89714D93920B}" type="datetimeFigureOut">
              <a:rPr lang="zh-CN" altLang="en-US" smtClean="0"/>
              <a:t>2016-9-20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E3FF4-D9A2-4710-89D4-8B1A821E7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78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ic.58pic.com/58pic/13/73/83/60J58PICgBV_1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6183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918048" y="2607047"/>
            <a:ext cx="4174232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zh-CN" sz="5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爱玩的小兔</a:t>
            </a:r>
            <a:endParaRPr lang="zh-CN" altLang="en-US" sz="5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794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://pic.qiantucdn.com/58pic/17/47/83/45h58PICkPy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-20938"/>
            <a:ext cx="9146682" cy="68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496454" y="1512505"/>
            <a:ext cx="4240926" cy="4029472"/>
            <a:chOff x="2496454" y="1512505"/>
            <a:chExt cx="4240926" cy="402947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6454" y="2780927"/>
              <a:ext cx="2006199" cy="2751359"/>
            </a:xfrm>
            <a:prstGeom prst="rect">
              <a:avLst/>
            </a:prstGeom>
          </p:spPr>
        </p:pic>
        <p:pic>
          <p:nvPicPr>
            <p:cNvPr id="7" name="Picture 4" descr="E:\素材\小兔的玩具店\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1" y="1512505"/>
              <a:ext cx="2597429" cy="4029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31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pic.qiantucdn.com/58pic/17/47/83/45h58PICkPy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-20938"/>
            <a:ext cx="9146682" cy="68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80927"/>
            <a:ext cx="2006199" cy="2751359"/>
          </a:xfrm>
          <a:prstGeom prst="rect">
            <a:avLst/>
          </a:prstGeom>
        </p:spPr>
      </p:pic>
      <p:pic>
        <p:nvPicPr>
          <p:cNvPr id="12" name="Picture 4" descr="E:\素材\小兔的玩具店\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345" y="1512505"/>
            <a:ext cx="2597429" cy="402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1.so.qhmsg.com/t011ef4b0c36c9cf59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6672"/>
            <a:ext cx="28803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17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62428E-7 C -0.01111 0.00301 -0.00555 0.00092 -0.01753 0.00624 C -0.02066 0.00763 -0.02708 0.01064 -0.02708 0.01064 C -0.03368 0.01942 -0.04444 0.03353 -0.05399 0.03792 C -0.06163 0.04139 -0.07152 0.04439 -0.07777 0.05064 C -0.07986 0.05249 -0.08073 0.05549 -0.08281 0.05711 C -0.08593 0.06012 -0.09045 0.06081 -0.09375 0.06335 C -0.1 0.06821 -0.10642 0.07237 -0.11284 0.07607 C -0.1184 0.07907 -0.12274 0.08509 -0.12882 0.0867 C -0.13437 0.08832 -0.14027 0.08925 -0.14635 0.09087 C -0.1493 0.09364 -0.15243 0.09665 -0.15555 0.09942 C -0.15885 0.10243 -0.16336 0.10266 -0.16684 0.10566 C -0.17534 0.11306 -0.16406 0.10728 -0.17465 0.11191 C -0.17951 0.11861 -0.18593 0.11977 -0.19218 0.12254 C -0.19375 0.12324 -0.19531 0.12393 -0.19687 0.12462 C -0.19843 0.12532 -0.20191 0.1267 -0.20191 0.1267 C -0.21215 0.13642 -0.21805 0.13272 -0.23177 0.1311 C -0.24409 0.12 -0.26389 0.09665 -0.27309 0.08023 C -0.27847 0.07052 -0.28264 0.05942 -0.28906 0.05064 C -0.29166 0.04046 -0.28871 0.0474 -0.29531 0.04023 C -0.30329 0.03144 -0.31007 0.01711 -0.32066 0.01272 C -0.33645 0.00601 -0.3151 0.01526 -0.33038 0.00832 C -0.33333 0.00694 -0.33975 0.00416 -0.33975 0.00416 C -0.34722 0.00486 -0.35468 0.00462 -0.36198 0.00624 C -0.37239 0.00855 -0.38437 0.02197 -0.39218 0.03168 C -0.39479 0.04185 -0.39913 0.0474 -0.40642 0.05064 C -0.40798 0.05202 -0.40989 0.05318 -0.41111 0.05503 C -0.4125 0.05688 -0.41302 0.05965 -0.41441 0.06127 C -0.42066 0.06798 -0.42899 0.07144 -0.43663 0.07399 C -0.45798 0.09896 -0.44392 0.0867 -0.48281 0.1015 C -0.49045 0.10451 -0.50121 0.1126 -0.50954 0.1163 C -0.52031 0.11168 -0.55173 0.12462 -0.56354 0.1267 C -0.59097 0.13179 -0.61875 0.13202 -0.64635 0.13526 C -0.65347 0.13341 -0.66076 0.12879 -0.66666 0.12254 C -0.67204 0.11699 -0.67639 0.11052 -0.68264 0.10775 C -0.68836 0.10266 -0.69201 0.09572 -0.69843 0.09295 C -0.69948 0.09156 -0.70086 0.0904 -0.70173 0.08879 C -0.70312 0.0867 -0.70347 0.08416 -0.70503 0.08231 C -0.71267 0.07168 -0.70677 0.08416 -0.71284 0.07399 C -0.71406 0.07191 -0.71441 0.06913 -0.71597 0.06751 C -0.71718 0.06613 -0.71909 0.06613 -0.72066 0.06543 C -0.7243 0.06081 -0.72812 0.05873 -0.7302 0.05272 L -0.76198 -0.00647 " pathEditMode="relative" ptsTypes="fffffffffffffffffffffffffffffffffffffffffAA">
                                      <p:cBhvr>
                                        <p:cTn id="6" dur="9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xit" presetSubtype="8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7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7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://pic.qiantucdn.com/58pic/17/47/83/45h58PICkPy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-20938"/>
            <a:ext cx="9146682" cy="68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9514" y="2348880"/>
            <a:ext cx="1737721" cy="357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Administrator\桌面\小兔的玩具店\0dcb841c32f80f318b52dfbffae0e79b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42"/>
          <a:stretch/>
        </p:blipFill>
        <p:spPr bwMode="auto">
          <a:xfrm>
            <a:off x="4283968" y="3356992"/>
            <a:ext cx="455320" cy="120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Administrator\桌面\小兔的玩具店\0dcb841c32f80f318b52dfbffae0e79b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9" t="34364" b="19811"/>
          <a:stretch/>
        </p:blipFill>
        <p:spPr bwMode="auto">
          <a:xfrm>
            <a:off x="5292080" y="3645024"/>
            <a:ext cx="432048" cy="68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云形标注 1"/>
          <p:cNvSpPr/>
          <p:nvPr/>
        </p:nvSpPr>
        <p:spPr>
          <a:xfrm>
            <a:off x="107505" y="1340768"/>
            <a:ext cx="2952328" cy="1452384"/>
          </a:xfrm>
          <a:prstGeom prst="cloudCallout">
            <a:avLst>
              <a:gd name="adj1" fmla="val 76848"/>
              <a:gd name="adj2" fmla="val 7412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小兔上哪儿去了呢？</a:t>
            </a:r>
            <a:endParaRPr lang="zh-CN" altLang="en-US" sz="28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99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g.juimg.com/tuku/yulantu/140719/330860-140GZG624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p1.so.qhmsg.com/t011ef4b0c36c9cf59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68760" y="836712"/>
            <a:ext cx="28803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482685"/>
            <a:ext cx="2006199" cy="2751359"/>
          </a:xfrm>
          <a:prstGeom prst="rect">
            <a:avLst/>
          </a:prstGeom>
        </p:spPr>
      </p:pic>
      <p:pic>
        <p:nvPicPr>
          <p:cNvPr id="6" name="Picture 4" descr="E:\素材\爱玩的小兔\234741-1212251KJ83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2069"/>
            <a:ext cx="4248472" cy="257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46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C 0.00955 -0.00833 0.01962 -0.01088 0.02917 -0.01944 C 0.03333 -0.02314 0.03681 -0.02847 0.04167 -0.03055 C 0.04844 -0.03356 0.06042 -0.04444 0.06042 -0.04421 C 0.06649 -0.05648 0.0816 -0.07083 0.09149 -0.07801 C 0.09479 -0.08032 0.09879 -0.08101 0.10208 -0.08333 C 0.10833 -0.08842 0.11458 -0.09444 0.12083 -0.1 C 0.12292 -0.10185 0.125 -0.1037 0.12708 -0.10555 C 0.12917 -0.1074 0.13316 -0.11111 0.13316 -0.11088 C 0.13976 -0.1243 0.15087 -0.12754 0.16024 -0.13611 C 0.1809 -0.17754 0.22066 -0.17453 0.25417 -0.17777 C 0.25886 -0.17569 0.26406 -0.17546 0.26858 -0.17222 C 0.27118 -0.17037 0.27257 -0.16597 0.27465 -0.16389 C 0.27882 -0.16041 0.28351 -0.15902 0.28733 -0.15555 C 0.29722 -0.13611 0.29167 -0.14259 0.30208 -0.13333 C 0.30903 -0.11921 0.32066 -0.11481 0.33108 -0.10555 C 0.33333 -0.1037 0.33542 -0.10185 0.3375 -0.1 C 0.34115 -0.09676 0.35 -0.09444 0.35 -0.09421 C 0.36875 -0.05717 0.41684 -0.06319 0.44375 -0.06111 C 0.48247 -0.0625 0.52153 -0.06018 0.56007 -0.06689 C 0.57327 -0.06875 0.58143 -0.08194 0.59358 -0.08611 C 0.60781 -0.09861 0.59497 -0.08935 0.62483 -0.09444 C 0.65417 -0.09976 0.67535 -0.10115 0.70833 -0.10277 C 0.73143 -0.10532 0.75382 -0.10902 0.77691 -0.11111 C 0.79375 -0.11481 0.80729 -0.11759 0.825 -0.11944 C 0.83611 -0.12916 0.82847 -0.1243 0.84792 -0.12777 C 0.86198 -0.13032 0.87552 -0.13379 0.88941 -0.13611 C 0.89167 -0.13703 0.89375 -0.13773 0.89583 -0.13889 C 0.89861 -0.14051 0.90122 -0.14305 0.90417 -0.14444 C 0.91059 -0.14768 0.91875 -0.14745 0.925 -0.15277 C 0.93403 -0.16088 0.92882 -0.15764 0.94167 -0.16111 C 0.96163 -0.17893 0.93004 -0.15231 0.95833 -0.16944 C 0.96285 -0.17222 0.96649 -0.17685 0.97083 -0.18055 C 0.97257 -0.18217 0.99514 -0.19351 0.99792 -0.19444 C 1.0066 -0.20208 1.01389 -0.20787 1.02292 -0.21389 C 1.02934 -0.21828 1.03872 -0.22106 1.04375 -0.22777 " pathEditMode="relative" rAng="0" ptsTypes="ffffffffffffffffffffffffffffffffffff">
                                      <p:cBhvr>
                                        <p:cTn id="6" dur="10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88" y="-11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E:\素材\爱玩的小兔\t019090f6026be7f72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0079" y="3717032"/>
            <a:ext cx="3587140" cy="314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364131" y="4071976"/>
            <a:ext cx="1761844" cy="2416242"/>
            <a:chOff x="1259632" y="2530239"/>
            <a:chExt cx="2002532" cy="2746329"/>
          </a:xfrm>
        </p:grpSpPr>
        <p:pic>
          <p:nvPicPr>
            <p:cNvPr id="7" name="Picture 3" descr="E:\素材\小兔的玩具店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2530239"/>
              <a:ext cx="2002532" cy="2746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Documents and Settings\Administrator\桌面\小兔的玩具店\0dcb841c32f80f318b52dfbffae0e79b.png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99" t="34364" b="19811"/>
            <a:stretch/>
          </p:blipFill>
          <p:spPr bwMode="auto">
            <a:xfrm>
              <a:off x="2555776" y="3459559"/>
              <a:ext cx="617253" cy="977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Documents and Settings\Administrator\桌面\小兔的玩具店\0dcb841c32f80f318b52dfbffae0e79b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42"/>
            <a:stretch/>
          </p:blipFill>
          <p:spPr bwMode="auto">
            <a:xfrm>
              <a:off x="1403648" y="3212976"/>
              <a:ext cx="455320" cy="1205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775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4177" y="4071976"/>
            <a:ext cx="1761843" cy="241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Administrator\桌面\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75" y="3721398"/>
            <a:ext cx="4417696" cy="293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素材\爱玩的小兔\t014813cde5a16a7f8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5400" flipH="1">
            <a:off x="4032432" y="4328260"/>
            <a:ext cx="55516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0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://pic.qiantucdn.com/58pic/17/47/83/45h58PICkPy_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" y="-20938"/>
            <a:ext cx="9146682" cy="68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987824" y="3007769"/>
            <a:ext cx="6229525" cy="2937768"/>
            <a:chOff x="2914475" y="3007769"/>
            <a:chExt cx="6229525" cy="29377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4475" y="3556008"/>
              <a:ext cx="1656184" cy="2271338"/>
            </a:xfrm>
            <a:prstGeom prst="rect">
              <a:avLst/>
            </a:prstGeom>
          </p:spPr>
        </p:pic>
        <p:pic>
          <p:nvPicPr>
            <p:cNvPr id="10" name="Picture 2" descr="C:\Documents and Settings\Administrator\桌面\7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6304" y="3007769"/>
              <a:ext cx="4417696" cy="2937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2348879"/>
            <a:ext cx="1602507" cy="357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63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13</Words>
  <Application>Microsoft Office PowerPoint</Application>
  <PresentationFormat>全屏显示(4:3)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主题​​</vt:lpstr>
      <vt:lpstr>爱玩的小兔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微软用户</cp:lastModifiedBy>
  <cp:revision>17</cp:revision>
  <dcterms:created xsi:type="dcterms:W3CDTF">2016-09-04T04:00:48Z</dcterms:created>
  <dcterms:modified xsi:type="dcterms:W3CDTF">2016-09-20T12:24:44Z</dcterms:modified>
</cp:coreProperties>
</file>