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626B4-3926-8A82-C0D2-EE3DBA360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C6CE647-6BA3-E327-87DB-698A1204B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0D51A1-38D1-E410-C4B8-D8108F203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CBB0F9-061E-7081-1C99-43CB7094A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4E2C2E-D307-795B-B264-8EEFB97C2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85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CADADF-75A0-51EA-7FA5-C077379C2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691656-944B-8C78-7AE8-100ABCA4A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AC47F1-618D-FDE9-4EE8-3EDA5A6B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58186D-516C-AEBE-3E05-F82887E0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8B9D8D-DC30-E1C4-EF9E-D84BEE0E8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08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9508BF-4C58-A6A7-215E-8B2743CF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D49B90-ED27-5A42-C90F-5B3B0512E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82580A-3A97-6ECE-5D7F-7F24CD9A9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BA579A-DBD7-AC72-6809-1D1D4B6E3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3BB2FD-E6E6-938F-0E88-2E243E9B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3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E862C1-432E-D9D6-18CC-01824394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48DA1A-2D9E-F890-88D3-EEF0AB39CE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3A2399-DC60-9CB0-AB72-CE2049C1E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0A43A2-C8F3-91AC-E105-075A26AAD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E0B4A5-68CF-167F-955E-C90F43D6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8E6844-DE26-45C0-05A2-90FE8627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26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2B707-35C9-A236-24C5-091972586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D171733-DFDC-3663-2C36-604D9D449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3AA1651-2CB5-36EE-A1A0-9504AC61E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5F64D3-70D0-2B7A-AC98-8677A95B30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AA270CD-C3EA-5F81-2A7F-CB9A3693D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59AE33-0EAF-86EC-B379-A5201370F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7E04A9C-88B4-AD9D-C9C2-23557330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CE540E2-70AB-43AE-ECAE-5929C9FA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836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39829-F3CE-5DDD-86A8-78C5F8C1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F0A27F-372A-28FF-900C-C0957762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E817269-0C50-01D0-A6C2-546E02F62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FBE208C-43C2-D4DC-E3AD-7378F70C1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83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62E0C47-F026-1AB2-69D3-FCFD6E72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ABF0AF-FCF2-72F0-87F2-1D31A9D0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5CC3A3-1EC5-F47D-7E4D-E1EF7311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25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D2EEE-8B2A-A3DD-DF5C-4F0CE748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C23172-0910-F20D-E9B7-674E19E3C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87D800-5BFA-C779-B322-21DD992EE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3CA4DE-0143-9021-DA3A-C6DE514D3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0F101D-FC38-10C1-E2AE-1D6768F6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814B6C-C0EF-C900-9F3D-2B5AB9E80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77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DADC91-B664-DE01-9F41-4637C9B2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501133F-780B-FC9E-D33B-C6DDC5A875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82FFDAA-6215-1F3B-8A21-B03CDA60C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694497-D21D-E3BD-791F-74AB5F8B5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C34092-7954-0FAF-E2FD-FCABB2AD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8891EDE-2B2E-C004-CD99-F4E2A554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875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FA864-01C3-7C98-6922-D335A582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3E975C4-3708-82F1-220E-5D9752498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DEEE31-FAD5-95BB-DFB9-2E3B7F89F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515F5D-2E00-5492-B03B-524F7E24E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789DFA-9255-DE8B-3278-46D013637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70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8EEC3DB-EBFB-A4FE-2BE7-85ECE9663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CAC5407-1780-10C3-6B96-5DD79B986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29A26D-9EB9-79B4-BF55-51CBB1393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5EF239-0E50-CE77-E264-36C9C8EAC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C2D5F3-CCAA-145C-91B3-93CCB454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38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F2CCA0A-6D57-6AD8-2D10-73C909D6D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32F175-BF1B-17D8-FC1A-3C9356B5A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C62DA3-385D-5A2C-037C-D285ABB68C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928F8-DD7E-46CC-B152-A608ADD7EEA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ED18A4-0BC7-B9A3-267B-AABFC0A7B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062C66-8781-78D0-8AE6-A5BCE4099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EEAB1-91C4-4C1E-A02A-DAB06B8CF4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2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4F77CAC-3779-A05C-D1A2-D8DC2B5D0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44" y="2800659"/>
            <a:ext cx="1853980" cy="15550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215C0FD-A115-DA27-777E-DE63BAB18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47269" y="520309"/>
            <a:ext cx="985904" cy="149097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3CE6B6-798F-2C58-0166-1033C04C3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2384" y="330268"/>
            <a:ext cx="2911313" cy="195421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9B1D877-E56F-DA4B-0179-83E5EF82A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948" y="1053942"/>
            <a:ext cx="1710905" cy="17622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52836E2-1525-A383-1AF4-5683D7CA35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3166" y="4488529"/>
            <a:ext cx="3310576" cy="219739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EA700F8-A321-901F-1424-2FA1BE6E3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2661" y="5212004"/>
            <a:ext cx="762071" cy="105013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A55B6CB-89E8-6BB4-184C-7E61E6B642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7786" y="4743111"/>
            <a:ext cx="1297144" cy="101177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CCB3CF0-2EDA-26E9-266E-1D54E47623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3616" y="1266005"/>
            <a:ext cx="1125484" cy="101856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1ED5937B-DC62-63D7-973F-DF5E54C6D8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0065" y="3566087"/>
            <a:ext cx="2984767" cy="184309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A9D760A-5907-D835-3189-582B38D09B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t="31953" r="37670" b="34062"/>
          <a:stretch/>
        </p:blipFill>
        <p:spPr>
          <a:xfrm>
            <a:off x="3601312" y="2370366"/>
            <a:ext cx="4807524" cy="204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92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09CA8F-EE26-8538-3BBD-7843DE410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EF37030-D867-87B8-4353-F7290C779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351" y="1848258"/>
            <a:ext cx="4276344" cy="2840736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5DFFB0-0176-84C3-BC35-504EA2E66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457" y="2022651"/>
            <a:ext cx="2816352" cy="19432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56E2C7A-F615-A12D-72A9-91849B377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9474" y="2022651"/>
            <a:ext cx="8154169" cy="344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3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9A82A6-2D75-58BD-7DCF-8A4AFAECC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5A38113-4740-FF13-1FB5-081EB2BD9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4593" y="1593937"/>
            <a:ext cx="3822192" cy="2566416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7828BE-952B-795A-9157-BF3B18528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3766" y="1594699"/>
            <a:ext cx="3877056" cy="218084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8D46DAE-37C4-B9F8-6442-42DAED291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4593" y="1690688"/>
            <a:ext cx="8763239" cy="318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7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BD5EFB-49FD-7B6E-BEA3-6B2DB279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6130480-2975-482A-6E56-EDB78FB89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3271" y="1499544"/>
            <a:ext cx="2763585" cy="2366959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611BC6A-2ACF-19DC-AF8B-1A10F920F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7987" y="1336013"/>
            <a:ext cx="4752093" cy="25304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B6091D6-F9D1-3FFC-5310-667D057F3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314" y="1262849"/>
            <a:ext cx="6085346" cy="367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7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B3A482-50F9-9EAB-BB42-2B0EF418D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4145B57-CB3D-0EEC-4091-383A7FE3F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966" y="1475659"/>
            <a:ext cx="4532283" cy="27986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16B3807-B1B0-6650-BE4E-F3E6F2A62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2842" y="1410813"/>
            <a:ext cx="4298530" cy="2928373"/>
          </a:xfrm>
          <a:prstGeom prst="rect">
            <a:avLst/>
          </a:prstGeom>
        </p:spPr>
      </p:pic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93D5142-F248-D306-A063-5BE9452F2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354" y="1605347"/>
            <a:ext cx="2402786" cy="2798685"/>
          </a:xfrm>
        </p:spPr>
      </p:pic>
    </p:spTree>
    <p:extLst>
      <p:ext uri="{BB962C8B-B14F-4D97-AF65-F5344CB8AC3E}">
        <p14:creationId xmlns:p14="http://schemas.microsoft.com/office/powerpoint/2010/main" val="400029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538D36-7EDB-BA0B-79B7-2C27AA10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22037BC-DF47-6D90-756D-DA80A5F73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9779" y="1533932"/>
            <a:ext cx="3011395" cy="2726446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A0EC824-1C55-AE03-28B4-DA7234D9D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5376" y="1283737"/>
            <a:ext cx="1932685" cy="24008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EEC0CA-108D-FB9E-4B17-D3BB8D358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5477" y="1028834"/>
            <a:ext cx="3875050" cy="390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0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ADDBB-61D1-EA62-378B-10E26237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ACCF9D3-53A0-FC53-EB50-135FE4F2B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840" y="1137124"/>
            <a:ext cx="1837976" cy="3731146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6AA2656-7D9B-6C1E-608A-6F77ED713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5081" y="2911184"/>
            <a:ext cx="2286209" cy="191755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203552D-205D-D7CF-E702-D6BB144EF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4891" y="1176597"/>
            <a:ext cx="2547408" cy="365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1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E29597-71B6-719A-8C87-0B63E810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E0A15E3-8F06-F933-37B7-89F77C8A6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0951" y="1292480"/>
            <a:ext cx="1865376" cy="2822448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69323C6-8F9C-8588-FD0E-31F45FE9C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5676" y="1834772"/>
            <a:ext cx="3983402" cy="320663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B06D2AA-1AC6-5057-1884-562AECF23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8440" y="2344400"/>
            <a:ext cx="1389888" cy="10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3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40F2CA-D56B-81C7-1965-AF416D1F1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0BFD2FC-C319-1C0A-AD7A-5B3A32AB0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2064" y="1324345"/>
            <a:ext cx="3237889" cy="3758491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9328BD6-B2CA-457A-F778-B7AAAD598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4193" y="1228179"/>
            <a:ext cx="1786221" cy="15778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CF5BF13-4A8A-327C-C704-EAAC88C71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3230" y="2199215"/>
            <a:ext cx="2835556" cy="276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3EBFF3-6C9E-7EA5-6879-09283C289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18EABBE-FED0-439C-DA83-9B47BDFDB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876853" y="1287964"/>
            <a:ext cx="1562798" cy="2141036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5BBCB6E-0CA3-C7E2-9906-E1F80825B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9651" y="721280"/>
            <a:ext cx="3308845" cy="34991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9DC430D-455A-26F9-616A-D41F2BB16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2451" y="1474617"/>
            <a:ext cx="3544546" cy="366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4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1665C3-D834-0E08-529A-093CEFB6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A0B6260-02A9-67FE-FC76-4712B950B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1571" y="1329062"/>
            <a:ext cx="2670048" cy="2749296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0A7C9D0-68F3-C9CF-2697-83D47A643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0774" y="1299331"/>
            <a:ext cx="1703778" cy="28755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59088A-FFEF-641D-0BB6-215AE0AC7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6642" y="1401929"/>
            <a:ext cx="4007575" cy="388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4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宽屏</PresentationFormat>
  <Paragraphs>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5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4</cp:revision>
  <dcterms:created xsi:type="dcterms:W3CDTF">2025-02-25T07:42:01Z</dcterms:created>
  <dcterms:modified xsi:type="dcterms:W3CDTF">2025-04-17T01:49:19Z</dcterms:modified>
</cp:coreProperties>
</file>