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6F220C-A013-2222-68AD-9AC3A5B00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C06A86-47BE-06F7-11E9-CB9F4EF63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AED714-348B-F4C0-6CAD-2ADFC953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0FD47E-1128-A8D2-1D0C-91CB2ECF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0885FD-241E-0465-A1CD-62041451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70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C8E81F-0E6D-945E-75A4-AF209E31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AEAADD-A777-5B8E-5BED-02965AB5D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371F43-A533-DD11-08DD-70CF0EC4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6BE1DE-6861-BF71-3E53-38832795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F8B281-0100-6095-2602-BC18841E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51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829131-9F6A-2D9C-C7E0-FEB36B993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DFB453-900E-74BB-19B0-99336FCFF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67F4CE-90B5-0493-E825-160BFA524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9B2666-A4C5-AF7F-9653-0573DA04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29095D-BE2B-7165-50BD-21B4C0FD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1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B87877-FD3E-096D-545E-49E46E8BF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4D3F9B-403E-87FF-A323-0C93E3974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77DF88-2498-0A1C-6ABA-9FDF4DBB0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CAC7C3-0DC0-4E55-55BE-7BA0107A6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C03474-D11E-221B-20F9-38EB97072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102A55-66C3-EA29-10B8-0DBC8EA4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11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831EA4-DC59-AA88-3BD2-955FEF2E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F8A575-12FE-B6E5-E5EA-FCD34FF91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85D83B-A537-A7D2-ABFE-2369AFCBB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3A9E944-AB7E-C765-57D6-453650E67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498E250-178C-812F-D830-0D01134B6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CD7285C-BBAB-519C-7BD9-813174DDF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6F2C507-4D84-2391-6E10-7EB5606E5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D0ABBA8-3CAC-4A74-1D88-FAEBC31B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11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5FF1C-0A31-9747-0B89-BA731EA9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42D61A-AD55-E261-74FC-E437A372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354E17E-716F-E3B0-7AC1-172F891EC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56C3DA2-CD30-9E9C-CAC0-0E184A5E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94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4CA349-A61D-9A6F-2903-DDCEB10A9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9A41FB-C842-A5DB-6532-9272B3FD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7F3F7E-1249-242D-7EF6-3FD1CAEC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68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4CAEC-FA9C-6620-BB57-DE5385BC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255FE8-F78E-4410-8470-99D519A6F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5AB884-B58E-86A7-6AAE-929536614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AD9BA9-0950-3B75-C342-DB741CC08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96002F3-EC6E-8E5A-4BA8-CE49002C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A66DD3-DE53-E5A8-BD5A-420760F77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364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C7050E-693B-9837-AE4A-88AB07C0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A579EBB-ED42-00AA-C6CD-2EA7E5D823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3BCBAE4-AB7A-CC39-9201-65D24366E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E229EF-5F35-42FA-46A4-2D28B6743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7D9097-032D-795C-ADDA-EF0476E2E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623452-9230-083F-E5BC-2E2BB8A8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8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0DD0AF-2C67-1CAC-15D7-A57FC6B8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0F8A59-6C39-BFD3-F462-A3D8A4C12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8BE27A-1896-968C-5E74-1F5CB7C66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0C3288-FD75-F7CD-347C-51FBE9A9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996A99-8BA6-BAAA-286F-ABBC3A21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79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8915DB-A05C-4CA1-C6BF-FD5A179D8B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E1F3E22-CA1D-AB4B-F75E-C1A3A6572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95D446-5B32-BE50-5680-B97243735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15FE0A-50C4-A96E-E4E3-FE4E62FF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E25492-1E69-E0F6-20CA-4D95C7D8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40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0141C48-CCCF-A882-58AC-A9FF3B477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85E978-DA0F-363C-AB8D-F2D2C222F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61C222-34C8-47FC-5538-D59E25E2F9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B8F2E-DEF7-404D-89B8-C955C3BA8F5E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CF8CBF-80ED-5599-A007-DA88BBF6F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EA3CDF-5DD0-C0B0-6110-7F75ADE37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1D06-8574-449A-B6CD-844DED191D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31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FDC2B7A0-60C1-A931-EB2B-F1A43A8B2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7557" y="86481"/>
            <a:ext cx="1657165" cy="428424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停水了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24C97D-5214-A0B8-F9F1-DC7458A1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0"/>
          <a:stretch/>
        </p:blipFill>
        <p:spPr>
          <a:xfrm>
            <a:off x="2907978" y="779900"/>
            <a:ext cx="5996321" cy="565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3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109A3-91D5-7C48-CEA3-4AC459D5B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35AF1C8A-AAFF-AC24-0565-9A075528D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7288" y="2748709"/>
            <a:ext cx="5557423" cy="864503"/>
          </a:xfrm>
        </p:spPr>
        <p:txBody>
          <a:bodyPr>
            <a:noAutofit/>
          </a:bodyPr>
          <a:lstStyle/>
          <a:p>
            <a:r>
              <a:rPr lang="zh-CN" altLang="zh-CN" sz="4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他们做得对吗？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17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B6FE8-417D-C3C0-A851-CAB206112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75A166F-624E-2901-ED8D-5BD527D64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004" y="494852"/>
            <a:ext cx="8273991" cy="552713"/>
          </a:xfrm>
        </p:spPr>
        <p:txBody>
          <a:bodyPr>
            <a:noAutofit/>
          </a:bodyPr>
          <a:lstStyle/>
          <a:p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小朋友洗完手没有拧紧水笼头，人走了，水</a:t>
            </a:r>
            <a:r>
              <a:rPr lang="zh-CN" altLang="en-US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龙</a:t>
            </a:r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头还在流水。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FE13EF-5C30-7236-5207-B52A3CA4B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5"/>
          <a:stretch/>
        </p:blipFill>
        <p:spPr>
          <a:xfrm>
            <a:off x="2654423" y="1349404"/>
            <a:ext cx="6883153" cy="489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05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4F351-571B-0965-9466-094DB151D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C605B544-8C6A-2944-2272-27616CE6B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842" y="494853"/>
            <a:ext cx="5202316" cy="455058"/>
          </a:xfrm>
        </p:spPr>
        <p:txBody>
          <a:bodyPr>
            <a:noAutofit/>
          </a:bodyPr>
          <a:lstStyle/>
          <a:p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妈妈把洗完菜的水，来浇花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0CD7342-95F8-7C91-E1FF-C3B8302F9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6"/>
          <a:stretch/>
        </p:blipFill>
        <p:spPr>
          <a:xfrm>
            <a:off x="3217045" y="1118586"/>
            <a:ext cx="5757909" cy="541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68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29926-BE42-5828-ABC0-6224F8F9F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7E90CDF6-35B8-6DFE-8935-8CC34C679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5502" y="451611"/>
            <a:ext cx="5660996" cy="455059"/>
          </a:xfrm>
        </p:spPr>
        <p:txBody>
          <a:bodyPr>
            <a:noAutofit/>
          </a:bodyPr>
          <a:lstStyle/>
          <a:p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小朋友接很多饮用水没喝完，直接倒了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573B3DC-7B6F-40E8-BBC1-8956487F4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0"/>
          <a:stretch/>
        </p:blipFill>
        <p:spPr>
          <a:xfrm>
            <a:off x="3359458" y="1065320"/>
            <a:ext cx="5473083" cy="51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89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54D28-E6B3-F333-19D6-E136FA3F4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E9278DAE-5623-B09B-532B-797EB462B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5284" y="326176"/>
            <a:ext cx="7661432" cy="561591"/>
          </a:xfrm>
        </p:spPr>
        <p:txBody>
          <a:bodyPr>
            <a:noAutofit/>
          </a:bodyPr>
          <a:lstStyle/>
          <a:p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小朋友洗手过程中，在用肥皂搓手时，把水</a:t>
            </a:r>
            <a:r>
              <a:rPr lang="zh-CN" altLang="en-US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龙</a:t>
            </a:r>
            <a:r>
              <a:rPr lang="zh-CN" altLang="zh-CN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头关掉。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8AA0223-F89E-2A94-A0EB-6647E8FBE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9"/>
          <a:stretch/>
        </p:blipFill>
        <p:spPr>
          <a:xfrm>
            <a:off x="3305784" y="1162974"/>
            <a:ext cx="5580432" cy="522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85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67</Words>
  <Application>Microsoft Office PowerPoint</Application>
  <PresentationFormat>宽屏</PresentationFormat>
  <Paragraphs>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黑体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4</cp:revision>
  <dcterms:created xsi:type="dcterms:W3CDTF">2025-02-25T08:57:50Z</dcterms:created>
  <dcterms:modified xsi:type="dcterms:W3CDTF">2025-02-26T02:13:53Z</dcterms:modified>
</cp:coreProperties>
</file>